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406" r:id="rId4"/>
    <p:sldId id="407" r:id="rId5"/>
    <p:sldId id="404" r:id="rId6"/>
    <p:sldId id="405" r:id="rId7"/>
    <p:sldId id="410" r:id="rId8"/>
    <p:sldId id="411" r:id="rId9"/>
    <p:sldId id="413" r:id="rId10"/>
    <p:sldId id="415" r:id="rId11"/>
    <p:sldId id="408" r:id="rId12"/>
    <p:sldId id="409" r:id="rId13"/>
    <p:sldId id="428" r:id="rId14"/>
    <p:sldId id="281" r:id="rId15"/>
    <p:sldId id="416" r:id="rId16"/>
    <p:sldId id="412" r:id="rId17"/>
    <p:sldId id="414" r:id="rId18"/>
    <p:sldId id="424" r:id="rId19"/>
    <p:sldId id="423" r:id="rId20"/>
    <p:sldId id="425" r:id="rId21"/>
    <p:sldId id="421" r:id="rId22"/>
    <p:sldId id="418" r:id="rId23"/>
    <p:sldId id="419" r:id="rId24"/>
    <p:sldId id="420" r:id="rId25"/>
    <p:sldId id="429" r:id="rId26"/>
    <p:sldId id="426" r:id="rId27"/>
    <p:sldId id="42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286" autoAdjust="0"/>
  </p:normalViewPr>
  <p:slideViewPr>
    <p:cSldViewPr showGuides="1">
      <p:cViewPr>
        <p:scale>
          <a:sx n="60" d="100"/>
          <a:sy n="60" d="100"/>
        </p:scale>
        <p:origin x="-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D78FD-F1B4-4375-840E-6F2577D4C43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F067D-B4B7-41DB-90DA-552849B29411}">
      <dgm:prSet phldrT="[Текст]"/>
      <dgm:spPr/>
      <dgm:t>
        <a:bodyPr/>
        <a:lstStyle/>
        <a:p>
          <a:r>
            <a:rPr lang="ru-RU" dirty="0" smtClean="0"/>
            <a:t>1</a:t>
          </a:r>
        </a:p>
      </dgm:t>
    </dgm:pt>
    <dgm:pt modelId="{77A734D2-E87A-4A7C-B91F-74827A64D7C5}" type="parTrans" cxnId="{E54244CF-F296-46A8-B51C-00367699586D}">
      <dgm:prSet/>
      <dgm:spPr/>
      <dgm:t>
        <a:bodyPr/>
        <a:lstStyle/>
        <a:p>
          <a:endParaRPr lang="ru-RU"/>
        </a:p>
      </dgm:t>
    </dgm:pt>
    <dgm:pt modelId="{C9FC1B67-A5BD-48EF-BA0A-8B239581F2E2}" type="sibTrans" cxnId="{E54244CF-F296-46A8-B51C-00367699586D}">
      <dgm:prSet/>
      <dgm:spPr/>
      <dgm:t>
        <a:bodyPr/>
        <a:lstStyle/>
        <a:p>
          <a:endParaRPr lang="ru-RU"/>
        </a:p>
      </dgm:t>
    </dgm:pt>
    <dgm:pt modelId="{BA23FD0C-C0C2-460F-9E59-7918A5BC24F2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Гиперссылка в </a:t>
          </a:r>
          <a:r>
            <a:rPr lang="ru-RU" sz="1800" dirty="0" err="1" smtClean="0">
              <a:latin typeface="Verdana" pitchFamily="34" charset="0"/>
            </a:rPr>
            <a:t>Microsoft</a:t>
          </a:r>
          <a:r>
            <a:rPr lang="ru-RU" sz="1800" dirty="0" smtClean="0">
              <a:latin typeface="Verdana" pitchFamily="34" charset="0"/>
            </a:rPr>
            <a:t> </a:t>
          </a:r>
          <a:r>
            <a:rPr lang="ru-RU" sz="1800" dirty="0" err="1" smtClean="0">
              <a:latin typeface="Verdana" pitchFamily="34" charset="0"/>
            </a:rPr>
            <a:t>PowerPoint</a:t>
          </a:r>
          <a:r>
            <a:rPr lang="ru-RU" sz="1800" dirty="0" smtClean="0">
              <a:latin typeface="Verdana" pitchFamily="34" charset="0"/>
            </a:rPr>
            <a:t> является связью одного слайда с другим слайдом</a:t>
          </a:r>
          <a:endParaRPr lang="ru-RU" sz="1800" dirty="0">
            <a:latin typeface="Verdana" pitchFamily="34" charset="0"/>
          </a:endParaRPr>
        </a:p>
      </dgm:t>
    </dgm:pt>
    <dgm:pt modelId="{989705C0-803E-4E30-B244-1C496B1FA9BA}" type="parTrans" cxnId="{2F7CBB69-E100-491A-BDBD-A8032B5B5FBF}">
      <dgm:prSet/>
      <dgm:spPr/>
      <dgm:t>
        <a:bodyPr/>
        <a:lstStyle/>
        <a:p>
          <a:endParaRPr lang="ru-RU"/>
        </a:p>
      </dgm:t>
    </dgm:pt>
    <dgm:pt modelId="{E3CA2E17-E454-4D41-9143-AD804C0D5400}" type="sibTrans" cxnId="{2F7CBB69-E100-491A-BDBD-A8032B5B5FBF}">
      <dgm:prSet/>
      <dgm:spPr/>
      <dgm:t>
        <a:bodyPr/>
        <a:lstStyle/>
        <a:p>
          <a:endParaRPr lang="ru-RU"/>
        </a:p>
      </dgm:t>
    </dgm:pt>
    <dgm:pt modelId="{94A2DFB9-AC28-4346-98F1-A6776D33072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9C363A3-F4C9-4757-8732-06A67CC94BD9}" type="parTrans" cxnId="{DC1196CC-9403-431C-BDD1-5D4BF686984F}">
      <dgm:prSet/>
      <dgm:spPr/>
      <dgm:t>
        <a:bodyPr/>
        <a:lstStyle/>
        <a:p>
          <a:endParaRPr lang="ru-RU"/>
        </a:p>
      </dgm:t>
    </dgm:pt>
    <dgm:pt modelId="{625D0BD9-8360-4D38-99E4-37613423B699}" type="sibTrans" cxnId="{DC1196CC-9403-431C-BDD1-5D4BF686984F}">
      <dgm:prSet/>
      <dgm:spPr/>
      <dgm:t>
        <a:bodyPr/>
        <a:lstStyle/>
        <a:p>
          <a:endParaRPr lang="ru-RU"/>
        </a:p>
      </dgm:t>
    </dgm:pt>
    <dgm:pt modelId="{368F9E9C-E3F1-46E5-993B-33D3A9708BB7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Гиперссылка в </a:t>
          </a:r>
          <a:r>
            <a:rPr lang="ru-RU" sz="1800" dirty="0" err="1" smtClean="0">
              <a:latin typeface="Verdana" pitchFamily="34" charset="0"/>
            </a:rPr>
            <a:t>Microsoft</a:t>
          </a:r>
          <a:r>
            <a:rPr lang="ru-RU" sz="1800" dirty="0" smtClean="0">
              <a:latin typeface="Verdana" pitchFamily="34" charset="0"/>
            </a:rPr>
            <a:t> </a:t>
          </a:r>
          <a:r>
            <a:rPr lang="ru-RU" sz="1800" dirty="0" err="1" smtClean="0">
              <a:latin typeface="Verdana" pitchFamily="34" charset="0"/>
            </a:rPr>
            <a:t>PowerPoint</a:t>
          </a:r>
          <a:r>
            <a:rPr lang="ru-RU" sz="1800" dirty="0" smtClean="0">
              <a:latin typeface="Verdana" pitchFamily="34" charset="0"/>
            </a:rPr>
            <a:t> является связью, с произвольным показом</a:t>
          </a:r>
        </a:p>
      </dgm:t>
    </dgm:pt>
    <dgm:pt modelId="{8C8BB9AA-2356-4FDB-A741-01D2D4B82AD6}" type="parTrans" cxnId="{3DC702AE-8812-4A1D-B228-7786F594C230}">
      <dgm:prSet/>
      <dgm:spPr/>
      <dgm:t>
        <a:bodyPr/>
        <a:lstStyle/>
        <a:p>
          <a:endParaRPr lang="ru-RU"/>
        </a:p>
      </dgm:t>
    </dgm:pt>
    <dgm:pt modelId="{008F154A-5FEF-4350-B801-57A960C1BCAA}" type="sibTrans" cxnId="{3DC702AE-8812-4A1D-B228-7786F594C230}">
      <dgm:prSet/>
      <dgm:spPr/>
      <dgm:t>
        <a:bodyPr/>
        <a:lstStyle/>
        <a:p>
          <a:endParaRPr lang="ru-RU"/>
        </a:p>
      </dgm:t>
    </dgm:pt>
    <dgm:pt modelId="{667AE0F0-8919-495C-ABAA-099553C6E53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8E95333-1713-4B5E-88F5-3FC488AACF04}" type="parTrans" cxnId="{437C4558-5447-49CE-AE59-732B10212510}">
      <dgm:prSet/>
      <dgm:spPr/>
      <dgm:t>
        <a:bodyPr/>
        <a:lstStyle/>
        <a:p>
          <a:endParaRPr lang="ru-RU"/>
        </a:p>
      </dgm:t>
    </dgm:pt>
    <dgm:pt modelId="{CD2B6A12-4283-4CA0-AFF7-5BF2033F6EE2}" type="sibTrans" cxnId="{437C4558-5447-49CE-AE59-732B10212510}">
      <dgm:prSet/>
      <dgm:spPr/>
      <dgm:t>
        <a:bodyPr/>
        <a:lstStyle/>
        <a:p>
          <a:endParaRPr lang="ru-RU"/>
        </a:p>
      </dgm:t>
    </dgm:pt>
    <dgm:pt modelId="{140B5BD0-7A35-4499-8508-46AFF2C4B38A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Гиперссылка  указывает на другой слайд  - этот слайд отображается в презентации </a:t>
          </a:r>
          <a:r>
            <a:rPr lang="ru-RU" sz="1800" dirty="0" err="1" smtClean="0">
              <a:latin typeface="Verdana" pitchFamily="34" charset="0"/>
            </a:rPr>
            <a:t>PowerPoint</a:t>
          </a:r>
          <a:r>
            <a:rPr lang="ru-RU" sz="1800" dirty="0" smtClean="0">
              <a:latin typeface="Verdana" pitchFamily="34" charset="0"/>
            </a:rPr>
            <a:t>. </a:t>
          </a:r>
        </a:p>
      </dgm:t>
    </dgm:pt>
    <dgm:pt modelId="{6CB7D4D6-76B3-4C1B-AFE5-7CA861153C2F}" type="parTrans" cxnId="{2261CB80-5E50-4700-B69E-537746B112F5}">
      <dgm:prSet/>
      <dgm:spPr/>
      <dgm:t>
        <a:bodyPr/>
        <a:lstStyle/>
        <a:p>
          <a:endParaRPr lang="ru-RU"/>
        </a:p>
      </dgm:t>
    </dgm:pt>
    <dgm:pt modelId="{D55DCE0F-666A-47CA-86B7-C10B906D34E2}" type="sibTrans" cxnId="{2261CB80-5E50-4700-B69E-537746B112F5}">
      <dgm:prSet/>
      <dgm:spPr/>
      <dgm:t>
        <a:bodyPr/>
        <a:lstStyle/>
        <a:p>
          <a:endParaRPr lang="ru-RU"/>
        </a:p>
      </dgm:t>
    </dgm:pt>
    <dgm:pt modelId="{C2F44802-FB05-4EBB-9B84-9C1E96EFC37A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Произвольный показ. Содержит группу слайдов общей презентации, которые планируется показать определенной аудитории.</a:t>
          </a:r>
        </a:p>
      </dgm:t>
    </dgm:pt>
    <dgm:pt modelId="{07044498-046B-47AD-8B3F-7F8C51060DB6}" type="parTrans" cxnId="{804D5B71-7FF8-4A86-B0FD-CC47EF6AF97A}">
      <dgm:prSet/>
      <dgm:spPr/>
      <dgm:t>
        <a:bodyPr/>
        <a:lstStyle/>
        <a:p>
          <a:endParaRPr lang="ru-RU"/>
        </a:p>
      </dgm:t>
    </dgm:pt>
    <dgm:pt modelId="{CF1481C1-1AAD-4EC6-9D34-E4D20EED955C}" type="sibTrans" cxnId="{804D5B71-7FF8-4A86-B0FD-CC47EF6AF97A}">
      <dgm:prSet/>
      <dgm:spPr/>
      <dgm:t>
        <a:bodyPr/>
        <a:lstStyle/>
        <a:p>
          <a:endParaRPr lang="ru-RU"/>
        </a:p>
      </dgm:t>
    </dgm:pt>
    <dgm:pt modelId="{49D843C3-3A77-47E2-9A84-8924E51941A6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Гиперссылка указывает на </a:t>
          </a:r>
          <a:r>
            <a:rPr lang="ru-RU" sz="1800" dirty="0" err="1" smtClean="0">
              <a:latin typeface="Verdana" pitchFamily="34" charset="0"/>
            </a:rPr>
            <a:t>веб-страницу</a:t>
          </a:r>
          <a:r>
            <a:rPr lang="ru-RU" sz="1800" dirty="0" smtClean="0">
              <a:latin typeface="Verdana" pitchFamily="34" charset="0"/>
            </a:rPr>
            <a:t>, сетевой ресурс или файл другого типа, этот объект отображается в соответствующем приложении или </a:t>
          </a:r>
          <a:r>
            <a:rPr lang="ru-RU" sz="1800" dirty="0" err="1" smtClean="0">
              <a:latin typeface="Verdana" pitchFamily="34" charset="0"/>
            </a:rPr>
            <a:t>веб-обозревателе</a:t>
          </a:r>
          <a:endParaRPr lang="ru-RU" sz="1800" dirty="0" smtClean="0">
            <a:latin typeface="Verdana" pitchFamily="34" charset="0"/>
          </a:endParaRPr>
        </a:p>
      </dgm:t>
    </dgm:pt>
    <dgm:pt modelId="{FEE4D098-9181-4662-A4C7-B42E1739F016}" type="parTrans" cxnId="{754DBBC6-9E18-4C9C-A685-E7090A7F8442}">
      <dgm:prSet/>
      <dgm:spPr/>
      <dgm:t>
        <a:bodyPr/>
        <a:lstStyle/>
        <a:p>
          <a:endParaRPr lang="ru-RU"/>
        </a:p>
      </dgm:t>
    </dgm:pt>
    <dgm:pt modelId="{65C737F4-F380-480A-AA32-E134B0AB57D8}" type="sibTrans" cxnId="{754DBBC6-9E18-4C9C-A685-E7090A7F8442}">
      <dgm:prSet/>
      <dgm:spPr/>
      <dgm:t>
        <a:bodyPr/>
        <a:lstStyle/>
        <a:p>
          <a:endParaRPr lang="ru-RU"/>
        </a:p>
      </dgm:t>
    </dgm:pt>
    <dgm:pt modelId="{72C5D29E-52D3-4259-80B1-BB0243DC3E72}" type="pres">
      <dgm:prSet presAssocID="{A35D78FD-F1B4-4375-840E-6F2577D4C4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3376A-055B-4FD4-9431-D1CB1B428D45}" type="pres">
      <dgm:prSet presAssocID="{233F067D-B4B7-41DB-90DA-552849B29411}" presName="composite" presStyleCnt="0"/>
      <dgm:spPr/>
    </dgm:pt>
    <dgm:pt modelId="{9B99F21F-B384-445A-B9FF-708E4168D954}" type="pres">
      <dgm:prSet presAssocID="{233F067D-B4B7-41DB-90DA-552849B294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17CB-7D42-4F4A-9346-B91B6542B133}" type="pres">
      <dgm:prSet presAssocID="{233F067D-B4B7-41DB-90DA-552849B294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AC2CB-8BF1-49EF-A36D-BFF78BA9876D}" type="pres">
      <dgm:prSet presAssocID="{C9FC1B67-A5BD-48EF-BA0A-8B239581F2E2}" presName="sp" presStyleCnt="0"/>
      <dgm:spPr/>
    </dgm:pt>
    <dgm:pt modelId="{B29B2291-9E2A-4ABA-AC8F-D341295700D9}" type="pres">
      <dgm:prSet presAssocID="{94A2DFB9-AC28-4346-98F1-A6776D330725}" presName="composite" presStyleCnt="0"/>
      <dgm:spPr/>
    </dgm:pt>
    <dgm:pt modelId="{E832F8E6-533C-4C0E-98EC-3A95D2B3AC82}" type="pres">
      <dgm:prSet presAssocID="{94A2DFB9-AC28-4346-98F1-A6776D33072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E5A4-67D4-467F-BA5A-222B99017BD4}" type="pres">
      <dgm:prSet presAssocID="{94A2DFB9-AC28-4346-98F1-A6776D330725}" presName="descendantText" presStyleLbl="alignAcc1" presStyleIdx="1" presStyleCnt="3" custScaleY="169787" custLinFactNeighborX="245" custLinFactNeighborY="-2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FB5D6-085B-4E14-BCC1-D5B2B6691CA2}" type="pres">
      <dgm:prSet presAssocID="{625D0BD9-8360-4D38-99E4-37613423B699}" presName="sp" presStyleCnt="0"/>
      <dgm:spPr/>
    </dgm:pt>
    <dgm:pt modelId="{31249B8F-9D75-4B24-8E30-5DCDFB9B97FD}" type="pres">
      <dgm:prSet presAssocID="{667AE0F0-8919-495C-ABAA-099553C6E537}" presName="composite" presStyleCnt="0"/>
      <dgm:spPr/>
    </dgm:pt>
    <dgm:pt modelId="{3F1899ED-2578-4B69-A77A-19F01C725C4A}" type="pres">
      <dgm:prSet presAssocID="{667AE0F0-8919-495C-ABAA-099553C6E53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680FC-EE3B-42AF-9D45-831DB4E6C994}" type="pres">
      <dgm:prSet presAssocID="{667AE0F0-8919-495C-ABAA-099553C6E537}" presName="descendantText" presStyleLbl="alignAcc1" presStyleIdx="2" presStyleCnt="3" custScaleY="19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F9282-0B51-4BF8-8448-4122463F30C0}" type="presOf" srcId="{233F067D-B4B7-41DB-90DA-552849B29411}" destId="{9B99F21F-B384-445A-B9FF-708E4168D954}" srcOrd="0" destOrd="0" presId="urn:microsoft.com/office/officeart/2005/8/layout/chevron2"/>
    <dgm:cxn modelId="{3DC702AE-8812-4A1D-B228-7786F594C230}" srcId="{94A2DFB9-AC28-4346-98F1-A6776D330725}" destId="{368F9E9C-E3F1-46E5-993B-33D3A9708BB7}" srcOrd="0" destOrd="0" parTransId="{8C8BB9AA-2356-4FDB-A741-01D2D4B82AD6}" sibTransId="{008F154A-5FEF-4350-B801-57A960C1BCAA}"/>
    <dgm:cxn modelId="{73AFD256-68B0-4EDC-97FE-89D871860D21}" type="presOf" srcId="{BA23FD0C-C0C2-460F-9E59-7918A5BC24F2}" destId="{3D0917CB-7D42-4F4A-9346-B91B6542B133}" srcOrd="0" destOrd="0" presId="urn:microsoft.com/office/officeart/2005/8/layout/chevron2"/>
    <dgm:cxn modelId="{E54244CF-F296-46A8-B51C-00367699586D}" srcId="{A35D78FD-F1B4-4375-840E-6F2577D4C438}" destId="{233F067D-B4B7-41DB-90DA-552849B29411}" srcOrd="0" destOrd="0" parTransId="{77A734D2-E87A-4A7C-B91F-74827A64D7C5}" sibTransId="{C9FC1B67-A5BD-48EF-BA0A-8B239581F2E2}"/>
    <dgm:cxn modelId="{12E9EC7A-318C-4C97-9100-0AC3FF9E9007}" type="presOf" srcId="{A35D78FD-F1B4-4375-840E-6F2577D4C438}" destId="{72C5D29E-52D3-4259-80B1-BB0243DC3E72}" srcOrd="0" destOrd="0" presId="urn:microsoft.com/office/officeart/2005/8/layout/chevron2"/>
    <dgm:cxn modelId="{2261CB80-5E50-4700-B69E-537746B112F5}" srcId="{667AE0F0-8919-495C-ABAA-099553C6E537}" destId="{140B5BD0-7A35-4499-8508-46AFF2C4B38A}" srcOrd="0" destOrd="0" parTransId="{6CB7D4D6-76B3-4C1B-AFE5-7CA861153C2F}" sibTransId="{D55DCE0F-666A-47CA-86B7-C10B906D34E2}"/>
    <dgm:cxn modelId="{27869FEA-724D-488F-BA4B-40EF268340F1}" type="presOf" srcId="{368F9E9C-E3F1-46E5-993B-33D3A9708BB7}" destId="{A1B8E5A4-67D4-467F-BA5A-222B99017BD4}" srcOrd="0" destOrd="0" presId="urn:microsoft.com/office/officeart/2005/8/layout/chevron2"/>
    <dgm:cxn modelId="{59C7173D-2C5F-4614-8B82-39D8EC66E48F}" type="presOf" srcId="{49D843C3-3A77-47E2-9A84-8924E51941A6}" destId="{A76680FC-EE3B-42AF-9D45-831DB4E6C994}" srcOrd="0" destOrd="1" presId="urn:microsoft.com/office/officeart/2005/8/layout/chevron2"/>
    <dgm:cxn modelId="{754DBBC6-9E18-4C9C-A685-E7090A7F8442}" srcId="{667AE0F0-8919-495C-ABAA-099553C6E537}" destId="{49D843C3-3A77-47E2-9A84-8924E51941A6}" srcOrd="1" destOrd="0" parTransId="{FEE4D098-9181-4662-A4C7-B42E1739F016}" sibTransId="{65C737F4-F380-480A-AA32-E134B0AB57D8}"/>
    <dgm:cxn modelId="{2290BC02-7DCA-4293-8DEC-5B6F70F679EC}" type="presOf" srcId="{140B5BD0-7A35-4499-8508-46AFF2C4B38A}" destId="{A76680FC-EE3B-42AF-9D45-831DB4E6C994}" srcOrd="0" destOrd="0" presId="urn:microsoft.com/office/officeart/2005/8/layout/chevron2"/>
    <dgm:cxn modelId="{DC1196CC-9403-431C-BDD1-5D4BF686984F}" srcId="{A35D78FD-F1B4-4375-840E-6F2577D4C438}" destId="{94A2DFB9-AC28-4346-98F1-A6776D330725}" srcOrd="1" destOrd="0" parTransId="{29C363A3-F4C9-4757-8732-06A67CC94BD9}" sibTransId="{625D0BD9-8360-4D38-99E4-37613423B699}"/>
    <dgm:cxn modelId="{2F7CBB69-E100-491A-BDBD-A8032B5B5FBF}" srcId="{233F067D-B4B7-41DB-90DA-552849B29411}" destId="{BA23FD0C-C0C2-460F-9E59-7918A5BC24F2}" srcOrd="0" destOrd="0" parTransId="{989705C0-803E-4E30-B244-1C496B1FA9BA}" sibTransId="{E3CA2E17-E454-4D41-9143-AD804C0D5400}"/>
    <dgm:cxn modelId="{CB539318-D88E-4B15-994A-9C42063BABCD}" type="presOf" srcId="{667AE0F0-8919-495C-ABAA-099553C6E537}" destId="{3F1899ED-2578-4B69-A77A-19F01C725C4A}" srcOrd="0" destOrd="0" presId="urn:microsoft.com/office/officeart/2005/8/layout/chevron2"/>
    <dgm:cxn modelId="{EE023F21-AF0B-4BD3-9D27-D401ED1D1FA5}" type="presOf" srcId="{C2F44802-FB05-4EBB-9B84-9C1E96EFC37A}" destId="{A1B8E5A4-67D4-467F-BA5A-222B99017BD4}" srcOrd="0" destOrd="1" presId="urn:microsoft.com/office/officeart/2005/8/layout/chevron2"/>
    <dgm:cxn modelId="{804D5B71-7FF8-4A86-B0FD-CC47EF6AF97A}" srcId="{94A2DFB9-AC28-4346-98F1-A6776D330725}" destId="{C2F44802-FB05-4EBB-9B84-9C1E96EFC37A}" srcOrd="1" destOrd="0" parTransId="{07044498-046B-47AD-8B3F-7F8C51060DB6}" sibTransId="{CF1481C1-1AAD-4EC6-9D34-E4D20EED955C}"/>
    <dgm:cxn modelId="{437C4558-5447-49CE-AE59-732B10212510}" srcId="{A35D78FD-F1B4-4375-840E-6F2577D4C438}" destId="{667AE0F0-8919-495C-ABAA-099553C6E537}" srcOrd="2" destOrd="0" parTransId="{88E95333-1713-4B5E-88F5-3FC488AACF04}" sibTransId="{CD2B6A12-4283-4CA0-AFF7-5BF2033F6EE2}"/>
    <dgm:cxn modelId="{39EA8325-F7BF-45B4-BC89-A9B64ABA17AC}" type="presOf" srcId="{94A2DFB9-AC28-4346-98F1-A6776D330725}" destId="{E832F8E6-533C-4C0E-98EC-3A95D2B3AC82}" srcOrd="0" destOrd="0" presId="urn:microsoft.com/office/officeart/2005/8/layout/chevron2"/>
    <dgm:cxn modelId="{6341AE5D-7EF4-4AA3-B56B-4C11EE752F80}" type="presParOf" srcId="{72C5D29E-52D3-4259-80B1-BB0243DC3E72}" destId="{6A13376A-055B-4FD4-9431-D1CB1B428D45}" srcOrd="0" destOrd="0" presId="urn:microsoft.com/office/officeart/2005/8/layout/chevron2"/>
    <dgm:cxn modelId="{9103C6EE-D448-4C19-B9E4-F890460E93FF}" type="presParOf" srcId="{6A13376A-055B-4FD4-9431-D1CB1B428D45}" destId="{9B99F21F-B384-445A-B9FF-708E4168D954}" srcOrd="0" destOrd="0" presId="urn:microsoft.com/office/officeart/2005/8/layout/chevron2"/>
    <dgm:cxn modelId="{8C912D52-67C9-4CAD-B091-7BA9FB56D4F8}" type="presParOf" srcId="{6A13376A-055B-4FD4-9431-D1CB1B428D45}" destId="{3D0917CB-7D42-4F4A-9346-B91B6542B133}" srcOrd="1" destOrd="0" presId="urn:microsoft.com/office/officeart/2005/8/layout/chevron2"/>
    <dgm:cxn modelId="{2DC53875-E7B3-4C7D-A156-D15D940195B5}" type="presParOf" srcId="{72C5D29E-52D3-4259-80B1-BB0243DC3E72}" destId="{A70AC2CB-8BF1-49EF-A36D-BFF78BA9876D}" srcOrd="1" destOrd="0" presId="urn:microsoft.com/office/officeart/2005/8/layout/chevron2"/>
    <dgm:cxn modelId="{97D5104B-FABF-48A7-A469-9C6DBACA9156}" type="presParOf" srcId="{72C5D29E-52D3-4259-80B1-BB0243DC3E72}" destId="{B29B2291-9E2A-4ABA-AC8F-D341295700D9}" srcOrd="2" destOrd="0" presId="urn:microsoft.com/office/officeart/2005/8/layout/chevron2"/>
    <dgm:cxn modelId="{23375D78-03FE-436A-8FC4-9D04D903112B}" type="presParOf" srcId="{B29B2291-9E2A-4ABA-AC8F-D341295700D9}" destId="{E832F8E6-533C-4C0E-98EC-3A95D2B3AC82}" srcOrd="0" destOrd="0" presId="urn:microsoft.com/office/officeart/2005/8/layout/chevron2"/>
    <dgm:cxn modelId="{04484568-1EFB-4C6B-9B6D-AD5D25ED6306}" type="presParOf" srcId="{B29B2291-9E2A-4ABA-AC8F-D341295700D9}" destId="{A1B8E5A4-67D4-467F-BA5A-222B99017BD4}" srcOrd="1" destOrd="0" presId="urn:microsoft.com/office/officeart/2005/8/layout/chevron2"/>
    <dgm:cxn modelId="{5D364253-EA96-4441-876A-DC00BF8F97FA}" type="presParOf" srcId="{72C5D29E-52D3-4259-80B1-BB0243DC3E72}" destId="{A8AFB5D6-085B-4E14-BCC1-D5B2B6691CA2}" srcOrd="3" destOrd="0" presId="urn:microsoft.com/office/officeart/2005/8/layout/chevron2"/>
    <dgm:cxn modelId="{5E209667-830D-4C4C-BFDF-65BCBB3D2D7D}" type="presParOf" srcId="{72C5D29E-52D3-4259-80B1-BB0243DC3E72}" destId="{31249B8F-9D75-4B24-8E30-5DCDFB9B97FD}" srcOrd="4" destOrd="0" presId="urn:microsoft.com/office/officeart/2005/8/layout/chevron2"/>
    <dgm:cxn modelId="{9778915A-B052-4709-B6DF-56029B08B114}" type="presParOf" srcId="{31249B8F-9D75-4B24-8E30-5DCDFB9B97FD}" destId="{3F1899ED-2578-4B69-A77A-19F01C725C4A}" srcOrd="0" destOrd="0" presId="urn:microsoft.com/office/officeart/2005/8/layout/chevron2"/>
    <dgm:cxn modelId="{F209AB4F-3BBD-41EA-9A4C-8D1228D58F78}" type="presParOf" srcId="{31249B8F-9D75-4B24-8E30-5DCDFB9B97FD}" destId="{A76680FC-EE3B-42AF-9D45-831DB4E6C9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D78FD-F1B4-4375-840E-6F2577D4C43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F067D-B4B7-41DB-90DA-552849B29411}">
      <dgm:prSet phldrT="[Текст]"/>
      <dgm:spPr/>
      <dgm:t>
        <a:bodyPr/>
        <a:lstStyle/>
        <a:p>
          <a:r>
            <a:rPr lang="ru-RU" dirty="0" smtClean="0"/>
            <a:t>1</a:t>
          </a:r>
        </a:p>
      </dgm:t>
    </dgm:pt>
    <dgm:pt modelId="{77A734D2-E87A-4A7C-B91F-74827A64D7C5}" type="parTrans" cxnId="{E54244CF-F296-46A8-B51C-00367699586D}">
      <dgm:prSet/>
      <dgm:spPr/>
      <dgm:t>
        <a:bodyPr/>
        <a:lstStyle/>
        <a:p>
          <a:endParaRPr lang="ru-RU"/>
        </a:p>
      </dgm:t>
    </dgm:pt>
    <dgm:pt modelId="{C9FC1B67-A5BD-48EF-BA0A-8B239581F2E2}" type="sibTrans" cxnId="{E54244CF-F296-46A8-B51C-00367699586D}">
      <dgm:prSet/>
      <dgm:spPr/>
      <dgm:t>
        <a:bodyPr/>
        <a:lstStyle/>
        <a:p>
          <a:endParaRPr lang="ru-RU"/>
        </a:p>
      </dgm:t>
    </dgm:pt>
    <dgm:pt modelId="{BA23FD0C-C0C2-460F-9E59-7918A5BC24F2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В </a:t>
          </a:r>
          <a:r>
            <a:rPr lang="ru-RU" sz="1800" dirty="0" err="1" smtClean="0">
              <a:latin typeface="Verdana" pitchFamily="34" charset="0"/>
            </a:rPr>
            <a:t>PowerPoint</a:t>
          </a:r>
          <a:r>
            <a:rPr lang="ru-RU" sz="1800" dirty="0" smtClean="0">
              <a:latin typeface="Verdana" pitchFamily="34" charset="0"/>
            </a:rPr>
            <a:t>   гиперссылки  (управляющие кнопки)  становятся активными при запуске презентации, а не при ее создании</a:t>
          </a:r>
          <a:endParaRPr lang="ru-RU" sz="1800" dirty="0">
            <a:latin typeface="Verdana" pitchFamily="34" charset="0"/>
          </a:endParaRPr>
        </a:p>
      </dgm:t>
    </dgm:pt>
    <dgm:pt modelId="{989705C0-803E-4E30-B244-1C496B1FA9BA}" type="parTrans" cxnId="{2F7CBB69-E100-491A-BDBD-A8032B5B5FBF}">
      <dgm:prSet/>
      <dgm:spPr/>
      <dgm:t>
        <a:bodyPr/>
        <a:lstStyle/>
        <a:p>
          <a:endParaRPr lang="ru-RU"/>
        </a:p>
      </dgm:t>
    </dgm:pt>
    <dgm:pt modelId="{E3CA2E17-E454-4D41-9143-AD804C0D5400}" type="sibTrans" cxnId="{2F7CBB69-E100-491A-BDBD-A8032B5B5FBF}">
      <dgm:prSet/>
      <dgm:spPr/>
      <dgm:t>
        <a:bodyPr/>
        <a:lstStyle/>
        <a:p>
          <a:endParaRPr lang="ru-RU"/>
        </a:p>
      </dgm:t>
    </dgm:pt>
    <dgm:pt modelId="{94A2DFB9-AC28-4346-98F1-A6776D33072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9C363A3-F4C9-4757-8732-06A67CC94BD9}" type="parTrans" cxnId="{DC1196CC-9403-431C-BDD1-5D4BF686984F}">
      <dgm:prSet/>
      <dgm:spPr/>
      <dgm:t>
        <a:bodyPr/>
        <a:lstStyle/>
        <a:p>
          <a:endParaRPr lang="ru-RU"/>
        </a:p>
      </dgm:t>
    </dgm:pt>
    <dgm:pt modelId="{625D0BD9-8360-4D38-99E4-37613423B699}" type="sibTrans" cxnId="{DC1196CC-9403-431C-BDD1-5D4BF686984F}">
      <dgm:prSet/>
      <dgm:spPr/>
      <dgm:t>
        <a:bodyPr/>
        <a:lstStyle/>
        <a:p>
          <a:endParaRPr lang="ru-RU"/>
        </a:p>
      </dgm:t>
    </dgm:pt>
    <dgm:pt modelId="{368F9E9C-E3F1-46E5-993B-33D3A9708BB7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При помещении указателя на гиперссылку он отображается в форме руки , показывая, что данный объект можно щелкнуть</a:t>
          </a:r>
        </a:p>
      </dgm:t>
    </dgm:pt>
    <dgm:pt modelId="{8C8BB9AA-2356-4FDB-A741-01D2D4B82AD6}" type="parTrans" cxnId="{3DC702AE-8812-4A1D-B228-7786F594C230}">
      <dgm:prSet/>
      <dgm:spPr/>
      <dgm:t>
        <a:bodyPr/>
        <a:lstStyle/>
        <a:p>
          <a:endParaRPr lang="ru-RU"/>
        </a:p>
      </dgm:t>
    </dgm:pt>
    <dgm:pt modelId="{008F154A-5FEF-4350-B801-57A960C1BCAA}" type="sibTrans" cxnId="{3DC702AE-8812-4A1D-B228-7786F594C230}">
      <dgm:prSet/>
      <dgm:spPr/>
      <dgm:t>
        <a:bodyPr/>
        <a:lstStyle/>
        <a:p>
          <a:endParaRPr lang="ru-RU"/>
        </a:p>
      </dgm:t>
    </dgm:pt>
    <dgm:pt modelId="{667AE0F0-8919-495C-ABAA-099553C6E53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8E95333-1713-4B5E-88F5-3FC488AACF04}" type="parTrans" cxnId="{437C4558-5447-49CE-AE59-732B10212510}">
      <dgm:prSet/>
      <dgm:spPr/>
      <dgm:t>
        <a:bodyPr/>
        <a:lstStyle/>
        <a:p>
          <a:endParaRPr lang="ru-RU"/>
        </a:p>
      </dgm:t>
    </dgm:pt>
    <dgm:pt modelId="{CD2B6A12-4283-4CA0-AFF7-5BF2033F6EE2}" type="sibTrans" cxnId="{437C4558-5447-49CE-AE59-732B10212510}">
      <dgm:prSet/>
      <dgm:spPr/>
      <dgm:t>
        <a:bodyPr/>
        <a:lstStyle/>
        <a:p>
          <a:endParaRPr lang="ru-RU"/>
        </a:p>
      </dgm:t>
    </dgm:pt>
    <dgm:pt modelId="{140B5BD0-7A35-4499-8508-46AFF2C4B38A}">
      <dgm:prSet phldrT="[Текст]"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Текст, представляющий гиперссылку, подчеркнут и окрашен цветом, соответствующим цветовой схеме</a:t>
          </a:r>
        </a:p>
      </dgm:t>
    </dgm:pt>
    <dgm:pt modelId="{6CB7D4D6-76B3-4C1B-AFE5-7CA861153C2F}" type="parTrans" cxnId="{2261CB80-5E50-4700-B69E-537746B112F5}">
      <dgm:prSet/>
      <dgm:spPr/>
      <dgm:t>
        <a:bodyPr/>
        <a:lstStyle/>
        <a:p>
          <a:endParaRPr lang="ru-RU"/>
        </a:p>
      </dgm:t>
    </dgm:pt>
    <dgm:pt modelId="{D55DCE0F-666A-47CA-86B7-C10B906D34E2}" type="sibTrans" cxnId="{2261CB80-5E50-4700-B69E-537746B112F5}">
      <dgm:prSet/>
      <dgm:spPr/>
      <dgm:t>
        <a:bodyPr/>
        <a:lstStyle/>
        <a:p>
          <a:endParaRPr lang="ru-RU"/>
        </a:p>
      </dgm:t>
    </dgm:pt>
    <dgm:pt modelId="{6B8ACF8E-1279-4FF6-ADB8-24B125E762BD}">
      <dgm:prSet phldrT="[Текст]" custT="1"/>
      <dgm:spPr/>
      <dgm:t>
        <a:bodyPr/>
        <a:lstStyle/>
        <a:p>
          <a:r>
            <a:rPr lang="ru-RU" sz="2400" dirty="0" smtClean="0"/>
            <a:t>4</a:t>
          </a:r>
        </a:p>
      </dgm:t>
    </dgm:pt>
    <dgm:pt modelId="{3EE53F10-6079-44B6-A24D-BFA8498F6E53}" type="parTrans" cxnId="{2CAF318F-3E28-4329-A26D-AADE57DEEA26}">
      <dgm:prSet/>
      <dgm:spPr/>
      <dgm:t>
        <a:bodyPr/>
        <a:lstStyle/>
        <a:p>
          <a:endParaRPr lang="ru-RU"/>
        </a:p>
      </dgm:t>
    </dgm:pt>
    <dgm:pt modelId="{17BBF80B-C587-416B-843B-2EEC164A3CAA}" type="sibTrans" cxnId="{2CAF318F-3E28-4329-A26D-AADE57DEEA26}">
      <dgm:prSet/>
      <dgm:spPr/>
      <dgm:t>
        <a:bodyPr/>
        <a:lstStyle/>
        <a:p>
          <a:endParaRPr lang="ru-RU"/>
        </a:p>
      </dgm:t>
    </dgm:pt>
    <dgm:pt modelId="{DD8FEB09-FFBD-4D72-9269-8D875A22204A}">
      <dgm:prSet custT="1"/>
      <dgm:spPr/>
      <dgm:t>
        <a:bodyPr/>
        <a:lstStyle/>
        <a:p>
          <a:r>
            <a:rPr lang="ru-RU" sz="1800" dirty="0" smtClean="0">
              <a:latin typeface="Verdana" pitchFamily="34" charset="0"/>
            </a:rPr>
            <a:t>Рисунки, фигуры и другие объекты с гиперссылками не имеют дополнительных свойств. Для выделения гиперссылок к объектам можно добавить параметры действий, такие как звук или выделение.</a:t>
          </a:r>
        </a:p>
      </dgm:t>
    </dgm:pt>
    <dgm:pt modelId="{BA6E729F-83A0-49F9-B5CC-1090F0256E39}" type="parTrans" cxnId="{031F5A7D-87AB-41E9-A086-EC1388EF2AE8}">
      <dgm:prSet/>
      <dgm:spPr/>
      <dgm:t>
        <a:bodyPr/>
        <a:lstStyle/>
        <a:p>
          <a:endParaRPr lang="ru-RU"/>
        </a:p>
      </dgm:t>
    </dgm:pt>
    <dgm:pt modelId="{B88C0043-6CB4-46E9-A742-99508B00B6FF}" type="sibTrans" cxnId="{031F5A7D-87AB-41E9-A086-EC1388EF2AE8}">
      <dgm:prSet/>
      <dgm:spPr/>
      <dgm:t>
        <a:bodyPr/>
        <a:lstStyle/>
        <a:p>
          <a:endParaRPr lang="ru-RU"/>
        </a:p>
      </dgm:t>
    </dgm:pt>
    <dgm:pt modelId="{72C5D29E-52D3-4259-80B1-BB0243DC3E72}" type="pres">
      <dgm:prSet presAssocID="{A35D78FD-F1B4-4375-840E-6F2577D4C4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3376A-055B-4FD4-9431-D1CB1B428D45}" type="pres">
      <dgm:prSet presAssocID="{233F067D-B4B7-41DB-90DA-552849B29411}" presName="composite" presStyleCnt="0"/>
      <dgm:spPr/>
    </dgm:pt>
    <dgm:pt modelId="{9B99F21F-B384-445A-B9FF-708E4168D954}" type="pres">
      <dgm:prSet presAssocID="{233F067D-B4B7-41DB-90DA-552849B2941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17CB-7D42-4F4A-9346-B91B6542B133}" type="pres">
      <dgm:prSet presAssocID="{233F067D-B4B7-41DB-90DA-552849B2941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AC2CB-8BF1-49EF-A36D-BFF78BA9876D}" type="pres">
      <dgm:prSet presAssocID="{C9FC1B67-A5BD-48EF-BA0A-8B239581F2E2}" presName="sp" presStyleCnt="0"/>
      <dgm:spPr/>
    </dgm:pt>
    <dgm:pt modelId="{B29B2291-9E2A-4ABA-AC8F-D341295700D9}" type="pres">
      <dgm:prSet presAssocID="{94A2DFB9-AC28-4346-98F1-A6776D330725}" presName="composite" presStyleCnt="0"/>
      <dgm:spPr/>
    </dgm:pt>
    <dgm:pt modelId="{E832F8E6-533C-4C0E-98EC-3A95D2B3AC82}" type="pres">
      <dgm:prSet presAssocID="{94A2DFB9-AC28-4346-98F1-A6776D3307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E5A4-67D4-467F-BA5A-222B99017BD4}" type="pres">
      <dgm:prSet presAssocID="{94A2DFB9-AC28-4346-98F1-A6776D330725}" presName="descendantText" presStyleLbl="alignAcc1" presStyleIdx="1" presStyleCnt="4" custScaleY="169787" custLinFactNeighborX="245" custLinFactNeighborY="-2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FB5D6-085B-4E14-BCC1-D5B2B6691CA2}" type="pres">
      <dgm:prSet presAssocID="{625D0BD9-8360-4D38-99E4-37613423B699}" presName="sp" presStyleCnt="0"/>
      <dgm:spPr/>
    </dgm:pt>
    <dgm:pt modelId="{31249B8F-9D75-4B24-8E30-5DCDFB9B97FD}" type="pres">
      <dgm:prSet presAssocID="{667AE0F0-8919-495C-ABAA-099553C6E537}" presName="composite" presStyleCnt="0"/>
      <dgm:spPr/>
    </dgm:pt>
    <dgm:pt modelId="{3F1899ED-2578-4B69-A77A-19F01C725C4A}" type="pres">
      <dgm:prSet presAssocID="{667AE0F0-8919-495C-ABAA-099553C6E53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680FC-EE3B-42AF-9D45-831DB4E6C994}" type="pres">
      <dgm:prSet presAssocID="{667AE0F0-8919-495C-ABAA-099553C6E537}" presName="descendantText" presStyleLbl="alignAcc1" presStyleIdx="2" presStyleCnt="4" custScaleY="19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D543C-ECF9-4498-AA36-C9D2E48E28CA}" type="pres">
      <dgm:prSet presAssocID="{CD2B6A12-4283-4CA0-AFF7-5BF2033F6EE2}" presName="sp" presStyleCnt="0"/>
      <dgm:spPr/>
    </dgm:pt>
    <dgm:pt modelId="{9B49250B-CEE0-451C-B9BD-896746471E8E}" type="pres">
      <dgm:prSet presAssocID="{6B8ACF8E-1279-4FF6-ADB8-24B125E762BD}" presName="composite" presStyleCnt="0"/>
      <dgm:spPr/>
    </dgm:pt>
    <dgm:pt modelId="{4F91F476-585F-4A8D-9E85-B3FAE6155FC6}" type="pres">
      <dgm:prSet presAssocID="{6B8ACF8E-1279-4FF6-ADB8-24B125E762B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07819-114D-4068-99CC-930028D38B85}" type="pres">
      <dgm:prSet presAssocID="{6B8ACF8E-1279-4FF6-ADB8-24B125E762BD}" presName="descendantText" presStyleLbl="alignAcc1" presStyleIdx="3" presStyleCnt="4" custScaleY="145934" custLinFactNeighborX="694" custLinFactNeighborY="39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F5A7D-87AB-41E9-A086-EC1388EF2AE8}" srcId="{6B8ACF8E-1279-4FF6-ADB8-24B125E762BD}" destId="{DD8FEB09-FFBD-4D72-9269-8D875A22204A}" srcOrd="0" destOrd="0" parTransId="{BA6E729F-83A0-49F9-B5CC-1090F0256E39}" sibTransId="{B88C0043-6CB4-46E9-A742-99508B00B6FF}"/>
    <dgm:cxn modelId="{4D59BDFD-E782-4CEB-9E35-C833403DA8CF}" type="presOf" srcId="{94A2DFB9-AC28-4346-98F1-A6776D330725}" destId="{E832F8E6-533C-4C0E-98EC-3A95D2B3AC82}" srcOrd="0" destOrd="0" presId="urn:microsoft.com/office/officeart/2005/8/layout/chevron2"/>
    <dgm:cxn modelId="{80AFA48B-951E-4D0D-B406-C58F64321607}" type="presOf" srcId="{6B8ACF8E-1279-4FF6-ADB8-24B125E762BD}" destId="{4F91F476-585F-4A8D-9E85-B3FAE6155FC6}" srcOrd="0" destOrd="0" presId="urn:microsoft.com/office/officeart/2005/8/layout/chevron2"/>
    <dgm:cxn modelId="{3DC702AE-8812-4A1D-B228-7786F594C230}" srcId="{94A2DFB9-AC28-4346-98F1-A6776D330725}" destId="{368F9E9C-E3F1-46E5-993B-33D3A9708BB7}" srcOrd="0" destOrd="0" parTransId="{8C8BB9AA-2356-4FDB-A741-01D2D4B82AD6}" sibTransId="{008F154A-5FEF-4350-B801-57A960C1BCAA}"/>
    <dgm:cxn modelId="{2CAF318F-3E28-4329-A26D-AADE57DEEA26}" srcId="{A35D78FD-F1B4-4375-840E-6F2577D4C438}" destId="{6B8ACF8E-1279-4FF6-ADB8-24B125E762BD}" srcOrd="3" destOrd="0" parTransId="{3EE53F10-6079-44B6-A24D-BFA8498F6E53}" sibTransId="{17BBF80B-C587-416B-843B-2EEC164A3CAA}"/>
    <dgm:cxn modelId="{E54244CF-F296-46A8-B51C-00367699586D}" srcId="{A35D78FD-F1B4-4375-840E-6F2577D4C438}" destId="{233F067D-B4B7-41DB-90DA-552849B29411}" srcOrd="0" destOrd="0" parTransId="{77A734D2-E87A-4A7C-B91F-74827A64D7C5}" sibTransId="{C9FC1B67-A5BD-48EF-BA0A-8B239581F2E2}"/>
    <dgm:cxn modelId="{2261CB80-5E50-4700-B69E-537746B112F5}" srcId="{667AE0F0-8919-495C-ABAA-099553C6E537}" destId="{140B5BD0-7A35-4499-8508-46AFF2C4B38A}" srcOrd="0" destOrd="0" parTransId="{6CB7D4D6-76B3-4C1B-AFE5-7CA861153C2F}" sibTransId="{D55DCE0F-666A-47CA-86B7-C10B906D34E2}"/>
    <dgm:cxn modelId="{DC1196CC-9403-431C-BDD1-5D4BF686984F}" srcId="{A35D78FD-F1B4-4375-840E-6F2577D4C438}" destId="{94A2DFB9-AC28-4346-98F1-A6776D330725}" srcOrd="1" destOrd="0" parTransId="{29C363A3-F4C9-4757-8732-06A67CC94BD9}" sibTransId="{625D0BD9-8360-4D38-99E4-37613423B699}"/>
    <dgm:cxn modelId="{B7091775-6C10-4245-A11A-175D6F656BA3}" type="presOf" srcId="{667AE0F0-8919-495C-ABAA-099553C6E537}" destId="{3F1899ED-2578-4B69-A77A-19F01C725C4A}" srcOrd="0" destOrd="0" presId="urn:microsoft.com/office/officeart/2005/8/layout/chevron2"/>
    <dgm:cxn modelId="{2F7CBB69-E100-491A-BDBD-A8032B5B5FBF}" srcId="{233F067D-B4B7-41DB-90DA-552849B29411}" destId="{BA23FD0C-C0C2-460F-9E59-7918A5BC24F2}" srcOrd="0" destOrd="0" parTransId="{989705C0-803E-4E30-B244-1C496B1FA9BA}" sibTransId="{E3CA2E17-E454-4D41-9143-AD804C0D5400}"/>
    <dgm:cxn modelId="{C742DBF3-B196-45C5-AC58-1DB7B77C9FEF}" type="presOf" srcId="{140B5BD0-7A35-4499-8508-46AFF2C4B38A}" destId="{A76680FC-EE3B-42AF-9D45-831DB4E6C994}" srcOrd="0" destOrd="0" presId="urn:microsoft.com/office/officeart/2005/8/layout/chevron2"/>
    <dgm:cxn modelId="{02DBEA6E-32B3-44DD-9BD1-964E2D59F271}" type="presOf" srcId="{233F067D-B4B7-41DB-90DA-552849B29411}" destId="{9B99F21F-B384-445A-B9FF-708E4168D954}" srcOrd="0" destOrd="0" presId="urn:microsoft.com/office/officeart/2005/8/layout/chevron2"/>
    <dgm:cxn modelId="{F92BB491-F1B3-4FC1-861A-0FF4E30494E0}" type="presOf" srcId="{A35D78FD-F1B4-4375-840E-6F2577D4C438}" destId="{72C5D29E-52D3-4259-80B1-BB0243DC3E72}" srcOrd="0" destOrd="0" presId="urn:microsoft.com/office/officeart/2005/8/layout/chevron2"/>
    <dgm:cxn modelId="{2D11D568-2E79-43B2-B296-CDA6D225691A}" type="presOf" srcId="{DD8FEB09-FFBD-4D72-9269-8D875A22204A}" destId="{F3507819-114D-4068-99CC-930028D38B85}" srcOrd="0" destOrd="0" presId="urn:microsoft.com/office/officeart/2005/8/layout/chevron2"/>
    <dgm:cxn modelId="{60B80098-E4FD-4F13-A604-42F8FFC0073D}" type="presOf" srcId="{368F9E9C-E3F1-46E5-993B-33D3A9708BB7}" destId="{A1B8E5A4-67D4-467F-BA5A-222B99017BD4}" srcOrd="0" destOrd="0" presId="urn:microsoft.com/office/officeart/2005/8/layout/chevron2"/>
    <dgm:cxn modelId="{A48CF521-C3F4-40D9-8467-F4C6FF6A9930}" type="presOf" srcId="{BA23FD0C-C0C2-460F-9E59-7918A5BC24F2}" destId="{3D0917CB-7D42-4F4A-9346-B91B6542B133}" srcOrd="0" destOrd="0" presId="urn:microsoft.com/office/officeart/2005/8/layout/chevron2"/>
    <dgm:cxn modelId="{437C4558-5447-49CE-AE59-732B10212510}" srcId="{A35D78FD-F1B4-4375-840E-6F2577D4C438}" destId="{667AE0F0-8919-495C-ABAA-099553C6E537}" srcOrd="2" destOrd="0" parTransId="{88E95333-1713-4B5E-88F5-3FC488AACF04}" sibTransId="{CD2B6A12-4283-4CA0-AFF7-5BF2033F6EE2}"/>
    <dgm:cxn modelId="{B70878F0-612E-4AEF-9231-737B7E8E1DE3}" type="presParOf" srcId="{72C5D29E-52D3-4259-80B1-BB0243DC3E72}" destId="{6A13376A-055B-4FD4-9431-D1CB1B428D45}" srcOrd="0" destOrd="0" presId="urn:microsoft.com/office/officeart/2005/8/layout/chevron2"/>
    <dgm:cxn modelId="{BC77491E-1848-466B-998A-ABD9D72EBB60}" type="presParOf" srcId="{6A13376A-055B-4FD4-9431-D1CB1B428D45}" destId="{9B99F21F-B384-445A-B9FF-708E4168D954}" srcOrd="0" destOrd="0" presId="urn:microsoft.com/office/officeart/2005/8/layout/chevron2"/>
    <dgm:cxn modelId="{0B913E89-F547-494D-9C5F-3AFA366990CC}" type="presParOf" srcId="{6A13376A-055B-4FD4-9431-D1CB1B428D45}" destId="{3D0917CB-7D42-4F4A-9346-B91B6542B133}" srcOrd="1" destOrd="0" presId="urn:microsoft.com/office/officeart/2005/8/layout/chevron2"/>
    <dgm:cxn modelId="{8C86EBCB-EA11-43E0-97C3-4534632C18C4}" type="presParOf" srcId="{72C5D29E-52D3-4259-80B1-BB0243DC3E72}" destId="{A70AC2CB-8BF1-49EF-A36D-BFF78BA9876D}" srcOrd="1" destOrd="0" presId="urn:microsoft.com/office/officeart/2005/8/layout/chevron2"/>
    <dgm:cxn modelId="{9189A8F5-333E-4C5F-8386-F528FDF47E32}" type="presParOf" srcId="{72C5D29E-52D3-4259-80B1-BB0243DC3E72}" destId="{B29B2291-9E2A-4ABA-AC8F-D341295700D9}" srcOrd="2" destOrd="0" presId="urn:microsoft.com/office/officeart/2005/8/layout/chevron2"/>
    <dgm:cxn modelId="{F96E3635-15B9-4F64-B33F-280B2FF1E640}" type="presParOf" srcId="{B29B2291-9E2A-4ABA-AC8F-D341295700D9}" destId="{E832F8E6-533C-4C0E-98EC-3A95D2B3AC82}" srcOrd="0" destOrd="0" presId="urn:microsoft.com/office/officeart/2005/8/layout/chevron2"/>
    <dgm:cxn modelId="{A58B46F2-A679-4C90-BAD9-2EE1EF748E47}" type="presParOf" srcId="{B29B2291-9E2A-4ABA-AC8F-D341295700D9}" destId="{A1B8E5A4-67D4-467F-BA5A-222B99017BD4}" srcOrd="1" destOrd="0" presId="urn:microsoft.com/office/officeart/2005/8/layout/chevron2"/>
    <dgm:cxn modelId="{2E7CBE26-BA02-4866-990E-CE1CAB4114D6}" type="presParOf" srcId="{72C5D29E-52D3-4259-80B1-BB0243DC3E72}" destId="{A8AFB5D6-085B-4E14-BCC1-D5B2B6691CA2}" srcOrd="3" destOrd="0" presId="urn:microsoft.com/office/officeart/2005/8/layout/chevron2"/>
    <dgm:cxn modelId="{3129CC22-3366-4B78-A2BF-A9211ABB92A3}" type="presParOf" srcId="{72C5D29E-52D3-4259-80B1-BB0243DC3E72}" destId="{31249B8F-9D75-4B24-8E30-5DCDFB9B97FD}" srcOrd="4" destOrd="0" presId="urn:microsoft.com/office/officeart/2005/8/layout/chevron2"/>
    <dgm:cxn modelId="{EFAFE15A-DC2A-4E14-B136-955E2DD29DBC}" type="presParOf" srcId="{31249B8F-9D75-4B24-8E30-5DCDFB9B97FD}" destId="{3F1899ED-2578-4B69-A77A-19F01C725C4A}" srcOrd="0" destOrd="0" presId="urn:microsoft.com/office/officeart/2005/8/layout/chevron2"/>
    <dgm:cxn modelId="{20FA0C35-5321-4252-A6E8-B9AD9EF744F1}" type="presParOf" srcId="{31249B8F-9D75-4B24-8E30-5DCDFB9B97FD}" destId="{A76680FC-EE3B-42AF-9D45-831DB4E6C994}" srcOrd="1" destOrd="0" presId="urn:microsoft.com/office/officeart/2005/8/layout/chevron2"/>
    <dgm:cxn modelId="{3C8EA921-06F5-49C7-B542-DFC174006B78}" type="presParOf" srcId="{72C5D29E-52D3-4259-80B1-BB0243DC3E72}" destId="{640D543C-ECF9-4498-AA36-C9D2E48E28CA}" srcOrd="5" destOrd="0" presId="urn:microsoft.com/office/officeart/2005/8/layout/chevron2"/>
    <dgm:cxn modelId="{D9A94456-6B16-432A-83DA-ACF7A2F31A7A}" type="presParOf" srcId="{72C5D29E-52D3-4259-80B1-BB0243DC3E72}" destId="{9B49250B-CEE0-451C-B9BD-896746471E8E}" srcOrd="6" destOrd="0" presId="urn:microsoft.com/office/officeart/2005/8/layout/chevron2"/>
    <dgm:cxn modelId="{380422E4-AB0F-479E-B4A9-F629E2F38750}" type="presParOf" srcId="{9B49250B-CEE0-451C-B9BD-896746471E8E}" destId="{4F91F476-585F-4A8D-9E85-B3FAE6155FC6}" srcOrd="0" destOrd="0" presId="urn:microsoft.com/office/officeart/2005/8/layout/chevron2"/>
    <dgm:cxn modelId="{FC002896-09B8-4484-B99D-B5D152480671}" type="presParOf" srcId="{9B49250B-CEE0-451C-B9BD-896746471E8E}" destId="{F3507819-114D-4068-99CC-930028D38B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12D97-DD24-4B25-8618-83D904A0C2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9CA79A-A7BD-43C5-9F6B-1EA0F608810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3580D8C-ECF2-4F51-ABFD-79635CB50453}" type="parTrans" cxnId="{05321611-ACD6-40A8-876E-76E003B85061}">
      <dgm:prSet/>
      <dgm:spPr/>
      <dgm:t>
        <a:bodyPr/>
        <a:lstStyle/>
        <a:p>
          <a:endParaRPr lang="ru-RU"/>
        </a:p>
      </dgm:t>
    </dgm:pt>
    <dgm:pt modelId="{0C01E5E8-BBA2-49EE-930B-AF1F3B5C31A1}" type="sibTrans" cxnId="{05321611-ACD6-40A8-876E-76E003B85061}">
      <dgm:prSet/>
      <dgm:spPr/>
      <dgm:t>
        <a:bodyPr/>
        <a:lstStyle/>
        <a:p>
          <a:endParaRPr lang="ru-RU"/>
        </a:p>
      </dgm:t>
    </dgm:pt>
    <dgm:pt modelId="{A994CE87-6A47-4913-AD62-B45591E310B7}">
      <dgm:prSet phldrT="[Текст]"/>
      <dgm:spPr/>
      <dgm:t>
        <a:bodyPr/>
        <a:lstStyle/>
        <a:p>
          <a:r>
            <a:rPr lang="ru-RU" dirty="0" smtClean="0"/>
            <a:t>Все файлы, относящиеся к презентации  разместить  в одной папке с презентацией </a:t>
          </a:r>
          <a:endParaRPr lang="ru-RU" dirty="0"/>
        </a:p>
      </dgm:t>
    </dgm:pt>
    <dgm:pt modelId="{731DB13C-0894-460C-B394-E8C46049EE71}" type="parTrans" cxnId="{95D9461B-458F-4476-A2D9-A36AFBD9AED5}">
      <dgm:prSet/>
      <dgm:spPr/>
      <dgm:t>
        <a:bodyPr/>
        <a:lstStyle/>
        <a:p>
          <a:endParaRPr lang="ru-RU"/>
        </a:p>
      </dgm:t>
    </dgm:pt>
    <dgm:pt modelId="{8ACDA966-CA0F-47B5-B6C9-0CFD62F33C28}" type="sibTrans" cxnId="{95D9461B-458F-4476-A2D9-A36AFBD9AED5}">
      <dgm:prSet/>
      <dgm:spPr/>
      <dgm:t>
        <a:bodyPr/>
        <a:lstStyle/>
        <a:p>
          <a:endParaRPr lang="ru-RU"/>
        </a:p>
      </dgm:t>
    </dgm:pt>
    <dgm:pt modelId="{DDD539FC-9AC7-489F-BA6E-91354DA875C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AB41D2B-4D84-452F-846C-96FA88314194}" type="parTrans" cxnId="{36F93BCC-99C9-4F60-B282-ACE140E6A51B}">
      <dgm:prSet/>
      <dgm:spPr/>
      <dgm:t>
        <a:bodyPr/>
        <a:lstStyle/>
        <a:p>
          <a:endParaRPr lang="ru-RU"/>
        </a:p>
      </dgm:t>
    </dgm:pt>
    <dgm:pt modelId="{7B96CA90-9A16-4B24-A06A-9EF1C2C0CE9B}" type="sibTrans" cxnId="{36F93BCC-99C9-4F60-B282-ACE140E6A51B}">
      <dgm:prSet/>
      <dgm:spPr/>
      <dgm:t>
        <a:bodyPr/>
        <a:lstStyle/>
        <a:p>
          <a:endParaRPr lang="ru-RU"/>
        </a:p>
      </dgm:t>
    </dgm:pt>
    <dgm:pt modelId="{EE2FE2F8-5EC5-42D4-9129-4CB6A9EBFE76}">
      <dgm:prSet phldrT="[Текст]"/>
      <dgm:spPr/>
      <dgm:t>
        <a:bodyPr/>
        <a:lstStyle/>
        <a:p>
          <a:r>
            <a:rPr lang="ru-RU" dirty="0" smtClean="0"/>
            <a:t>Меню «Вставка»-</a:t>
          </a:r>
          <a:r>
            <a:rPr lang="ru-RU" dirty="0" err="1" smtClean="0"/>
            <a:t>Гиперссылка-в</a:t>
          </a:r>
          <a:r>
            <a:rPr lang="ru-RU" dirty="0" smtClean="0"/>
            <a:t> выпадающем окне выбрать </a:t>
          </a:r>
          <a:r>
            <a:rPr lang="en-US" b="1" dirty="0" smtClean="0"/>
            <a:t>URL</a:t>
          </a:r>
          <a:endParaRPr lang="ru-RU" b="1" dirty="0"/>
        </a:p>
      </dgm:t>
    </dgm:pt>
    <dgm:pt modelId="{41CEA08D-DAC1-4EFF-A5F4-A73DA1B4201D}" type="parTrans" cxnId="{B3B5A778-6565-4835-8DA4-C78E3A6A508B}">
      <dgm:prSet/>
      <dgm:spPr/>
      <dgm:t>
        <a:bodyPr/>
        <a:lstStyle/>
        <a:p>
          <a:endParaRPr lang="ru-RU"/>
        </a:p>
      </dgm:t>
    </dgm:pt>
    <dgm:pt modelId="{86F0F80A-C467-4167-A3A1-CE4154E2FEE2}" type="sibTrans" cxnId="{B3B5A778-6565-4835-8DA4-C78E3A6A508B}">
      <dgm:prSet/>
      <dgm:spPr/>
      <dgm:t>
        <a:bodyPr/>
        <a:lstStyle/>
        <a:p>
          <a:endParaRPr lang="ru-RU"/>
        </a:p>
      </dgm:t>
    </dgm:pt>
    <dgm:pt modelId="{3104FB20-B8E7-40FB-8F53-ED843B2433D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70B4034-D8F2-458B-93E3-F6E375959FB7}" type="parTrans" cxnId="{C26F3E5B-6B46-4904-9EFF-649DED66C18E}">
      <dgm:prSet/>
      <dgm:spPr/>
      <dgm:t>
        <a:bodyPr/>
        <a:lstStyle/>
        <a:p>
          <a:endParaRPr lang="ru-RU"/>
        </a:p>
      </dgm:t>
    </dgm:pt>
    <dgm:pt modelId="{E2B289A6-E356-43B9-BFCA-1AE3B301C179}" type="sibTrans" cxnId="{C26F3E5B-6B46-4904-9EFF-649DED66C18E}">
      <dgm:prSet/>
      <dgm:spPr/>
      <dgm:t>
        <a:bodyPr/>
        <a:lstStyle/>
        <a:p>
          <a:endParaRPr lang="ru-RU"/>
        </a:p>
      </dgm:t>
    </dgm:pt>
    <dgm:pt modelId="{C43D7655-52D1-41C7-9FBD-3127DF43B1B7}">
      <dgm:prSet phldrT="[Текст]"/>
      <dgm:spPr/>
      <dgm:t>
        <a:bodyPr/>
        <a:lstStyle/>
        <a:p>
          <a:r>
            <a:rPr lang="ru-RU" dirty="0" smtClean="0"/>
            <a:t>Ввести путь к файлу в формате: </a:t>
          </a:r>
          <a:r>
            <a:rPr lang="en-US" dirty="0" smtClean="0"/>
            <a:t>file:&lt;</a:t>
          </a:r>
          <a:r>
            <a:rPr lang="ru-RU" dirty="0" smtClean="0"/>
            <a:t>имя файла</a:t>
          </a:r>
          <a:r>
            <a:rPr lang="en-US" dirty="0" smtClean="0"/>
            <a:t>&gt;</a:t>
          </a:r>
          <a:endParaRPr lang="ru-RU" dirty="0"/>
        </a:p>
      </dgm:t>
    </dgm:pt>
    <dgm:pt modelId="{09E0399E-62F6-4C20-AA8C-C4AEA800DDA5}" type="parTrans" cxnId="{ABA78E4E-7D7F-4BB0-AD3C-4F01582328F1}">
      <dgm:prSet/>
      <dgm:spPr/>
      <dgm:t>
        <a:bodyPr/>
        <a:lstStyle/>
        <a:p>
          <a:endParaRPr lang="ru-RU"/>
        </a:p>
      </dgm:t>
    </dgm:pt>
    <dgm:pt modelId="{FDCB2EEA-F949-4BBE-8124-34F965718085}" type="sibTrans" cxnId="{ABA78E4E-7D7F-4BB0-AD3C-4F01582328F1}">
      <dgm:prSet/>
      <dgm:spPr/>
      <dgm:t>
        <a:bodyPr/>
        <a:lstStyle/>
        <a:p>
          <a:endParaRPr lang="ru-RU"/>
        </a:p>
      </dgm:t>
    </dgm:pt>
    <dgm:pt modelId="{59362775-1651-40C6-A7A7-09E40CCC2F1A}" type="pres">
      <dgm:prSet presAssocID="{B6112D97-DD24-4B25-8618-83D904A0C2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E479D-79E1-4CCC-BD35-A8621B22DD6E}" type="pres">
      <dgm:prSet presAssocID="{149CA79A-A7BD-43C5-9F6B-1EA0F6088109}" presName="composite" presStyleCnt="0"/>
      <dgm:spPr/>
    </dgm:pt>
    <dgm:pt modelId="{319ACFA4-3D25-4CC4-BADB-1659C70BD539}" type="pres">
      <dgm:prSet presAssocID="{149CA79A-A7BD-43C5-9F6B-1EA0F60881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85418-9256-48BC-8E83-F5C70DDBAEDC}" type="pres">
      <dgm:prSet presAssocID="{149CA79A-A7BD-43C5-9F6B-1EA0F60881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CA3AF-5EDA-484D-B99C-FB67F80101A4}" type="pres">
      <dgm:prSet presAssocID="{0C01E5E8-BBA2-49EE-930B-AF1F3B5C31A1}" presName="sp" presStyleCnt="0"/>
      <dgm:spPr/>
    </dgm:pt>
    <dgm:pt modelId="{74BC579F-0058-41F2-83E2-DA0D753BA04D}" type="pres">
      <dgm:prSet presAssocID="{DDD539FC-9AC7-489F-BA6E-91354DA875C5}" presName="composite" presStyleCnt="0"/>
      <dgm:spPr/>
    </dgm:pt>
    <dgm:pt modelId="{8EE8510A-1CBF-4603-9394-E52D9A02E52C}" type="pres">
      <dgm:prSet presAssocID="{DDD539FC-9AC7-489F-BA6E-91354DA875C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1F3A8-2D11-42B6-AC81-26C5B898C855}" type="pres">
      <dgm:prSet presAssocID="{DDD539FC-9AC7-489F-BA6E-91354DA875C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69E4A-7073-4533-8680-DB4566587614}" type="pres">
      <dgm:prSet presAssocID="{7B96CA90-9A16-4B24-A06A-9EF1C2C0CE9B}" presName="sp" presStyleCnt="0"/>
      <dgm:spPr/>
    </dgm:pt>
    <dgm:pt modelId="{A72EE32A-E928-4A49-8F72-EB91E185D9AC}" type="pres">
      <dgm:prSet presAssocID="{3104FB20-B8E7-40FB-8F53-ED843B2433D7}" presName="composite" presStyleCnt="0"/>
      <dgm:spPr/>
    </dgm:pt>
    <dgm:pt modelId="{3047C024-446C-4905-83BE-CE45BE4CBDE4}" type="pres">
      <dgm:prSet presAssocID="{3104FB20-B8E7-40FB-8F53-ED843B2433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CF13-F084-45AC-813D-F2C071F4B68D}" type="pres">
      <dgm:prSet presAssocID="{3104FB20-B8E7-40FB-8F53-ED843B2433D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21611-ACD6-40A8-876E-76E003B85061}" srcId="{B6112D97-DD24-4B25-8618-83D904A0C21C}" destId="{149CA79A-A7BD-43C5-9F6B-1EA0F6088109}" srcOrd="0" destOrd="0" parTransId="{33580D8C-ECF2-4F51-ABFD-79635CB50453}" sibTransId="{0C01E5E8-BBA2-49EE-930B-AF1F3B5C31A1}"/>
    <dgm:cxn modelId="{26FD1DD7-AA44-4CE6-BEB1-8EA84DC418C9}" type="presOf" srcId="{A994CE87-6A47-4913-AD62-B45591E310B7}" destId="{86E85418-9256-48BC-8E83-F5C70DDBAEDC}" srcOrd="0" destOrd="0" presId="urn:microsoft.com/office/officeart/2005/8/layout/chevron2"/>
    <dgm:cxn modelId="{36F93BCC-99C9-4F60-B282-ACE140E6A51B}" srcId="{B6112D97-DD24-4B25-8618-83D904A0C21C}" destId="{DDD539FC-9AC7-489F-BA6E-91354DA875C5}" srcOrd="1" destOrd="0" parTransId="{5AB41D2B-4D84-452F-846C-96FA88314194}" sibTransId="{7B96CA90-9A16-4B24-A06A-9EF1C2C0CE9B}"/>
    <dgm:cxn modelId="{BD8B65B7-1105-4D34-9481-0B7FD6B9E8E2}" type="presOf" srcId="{EE2FE2F8-5EC5-42D4-9129-4CB6A9EBFE76}" destId="{F7E1F3A8-2D11-42B6-AC81-26C5B898C855}" srcOrd="0" destOrd="0" presId="urn:microsoft.com/office/officeart/2005/8/layout/chevron2"/>
    <dgm:cxn modelId="{0EF3FB84-0A89-4C8D-88FF-312CF134CE3E}" type="presOf" srcId="{C43D7655-52D1-41C7-9FBD-3127DF43B1B7}" destId="{C115CF13-F084-45AC-813D-F2C071F4B68D}" srcOrd="0" destOrd="0" presId="urn:microsoft.com/office/officeart/2005/8/layout/chevron2"/>
    <dgm:cxn modelId="{C26F3E5B-6B46-4904-9EFF-649DED66C18E}" srcId="{B6112D97-DD24-4B25-8618-83D904A0C21C}" destId="{3104FB20-B8E7-40FB-8F53-ED843B2433D7}" srcOrd="2" destOrd="0" parTransId="{D70B4034-D8F2-458B-93E3-F6E375959FB7}" sibTransId="{E2B289A6-E356-43B9-BFCA-1AE3B301C179}"/>
    <dgm:cxn modelId="{F31B63CE-C896-4A44-87FF-B271114C460E}" type="presOf" srcId="{DDD539FC-9AC7-489F-BA6E-91354DA875C5}" destId="{8EE8510A-1CBF-4603-9394-E52D9A02E52C}" srcOrd="0" destOrd="0" presId="urn:microsoft.com/office/officeart/2005/8/layout/chevron2"/>
    <dgm:cxn modelId="{2EB1E9EB-0B8E-4611-A424-38DB0BC8F7C8}" type="presOf" srcId="{3104FB20-B8E7-40FB-8F53-ED843B2433D7}" destId="{3047C024-446C-4905-83BE-CE45BE4CBDE4}" srcOrd="0" destOrd="0" presId="urn:microsoft.com/office/officeart/2005/8/layout/chevron2"/>
    <dgm:cxn modelId="{2F69FF66-E4E8-46A1-B9A1-3F65DE61D369}" type="presOf" srcId="{B6112D97-DD24-4B25-8618-83D904A0C21C}" destId="{59362775-1651-40C6-A7A7-09E40CCC2F1A}" srcOrd="0" destOrd="0" presId="urn:microsoft.com/office/officeart/2005/8/layout/chevron2"/>
    <dgm:cxn modelId="{B3B5A778-6565-4835-8DA4-C78E3A6A508B}" srcId="{DDD539FC-9AC7-489F-BA6E-91354DA875C5}" destId="{EE2FE2F8-5EC5-42D4-9129-4CB6A9EBFE76}" srcOrd="0" destOrd="0" parTransId="{41CEA08D-DAC1-4EFF-A5F4-A73DA1B4201D}" sibTransId="{86F0F80A-C467-4167-A3A1-CE4154E2FEE2}"/>
    <dgm:cxn modelId="{B2D95DD9-024C-4F3E-8E8D-E288DF46FC56}" type="presOf" srcId="{149CA79A-A7BD-43C5-9F6B-1EA0F6088109}" destId="{319ACFA4-3D25-4CC4-BADB-1659C70BD539}" srcOrd="0" destOrd="0" presId="urn:microsoft.com/office/officeart/2005/8/layout/chevron2"/>
    <dgm:cxn modelId="{95D9461B-458F-4476-A2D9-A36AFBD9AED5}" srcId="{149CA79A-A7BD-43C5-9F6B-1EA0F6088109}" destId="{A994CE87-6A47-4913-AD62-B45591E310B7}" srcOrd="0" destOrd="0" parTransId="{731DB13C-0894-460C-B394-E8C46049EE71}" sibTransId="{8ACDA966-CA0F-47B5-B6C9-0CFD62F33C28}"/>
    <dgm:cxn modelId="{ABA78E4E-7D7F-4BB0-AD3C-4F01582328F1}" srcId="{3104FB20-B8E7-40FB-8F53-ED843B2433D7}" destId="{C43D7655-52D1-41C7-9FBD-3127DF43B1B7}" srcOrd="0" destOrd="0" parTransId="{09E0399E-62F6-4C20-AA8C-C4AEA800DDA5}" sibTransId="{FDCB2EEA-F949-4BBE-8124-34F965718085}"/>
    <dgm:cxn modelId="{0FFF1FB9-26D7-4B4D-838F-658B7A562841}" type="presParOf" srcId="{59362775-1651-40C6-A7A7-09E40CCC2F1A}" destId="{170E479D-79E1-4CCC-BD35-A8621B22DD6E}" srcOrd="0" destOrd="0" presId="urn:microsoft.com/office/officeart/2005/8/layout/chevron2"/>
    <dgm:cxn modelId="{2ADB7529-B7EC-4035-A65C-EBAF99F48D5B}" type="presParOf" srcId="{170E479D-79E1-4CCC-BD35-A8621B22DD6E}" destId="{319ACFA4-3D25-4CC4-BADB-1659C70BD539}" srcOrd="0" destOrd="0" presId="urn:microsoft.com/office/officeart/2005/8/layout/chevron2"/>
    <dgm:cxn modelId="{9154EFCB-9782-4838-90F6-853DF7215226}" type="presParOf" srcId="{170E479D-79E1-4CCC-BD35-A8621B22DD6E}" destId="{86E85418-9256-48BC-8E83-F5C70DDBAEDC}" srcOrd="1" destOrd="0" presId="urn:microsoft.com/office/officeart/2005/8/layout/chevron2"/>
    <dgm:cxn modelId="{6CCCA45B-98F7-401D-82B7-B8B058F3A9A9}" type="presParOf" srcId="{59362775-1651-40C6-A7A7-09E40CCC2F1A}" destId="{98FCA3AF-5EDA-484D-B99C-FB67F80101A4}" srcOrd="1" destOrd="0" presId="urn:microsoft.com/office/officeart/2005/8/layout/chevron2"/>
    <dgm:cxn modelId="{E5E2B26C-E775-40E5-A4E6-AC3F01C7A1F9}" type="presParOf" srcId="{59362775-1651-40C6-A7A7-09E40CCC2F1A}" destId="{74BC579F-0058-41F2-83E2-DA0D753BA04D}" srcOrd="2" destOrd="0" presId="urn:microsoft.com/office/officeart/2005/8/layout/chevron2"/>
    <dgm:cxn modelId="{1D6E5A7E-41CF-4F0D-BFA6-38914BB46D75}" type="presParOf" srcId="{74BC579F-0058-41F2-83E2-DA0D753BA04D}" destId="{8EE8510A-1CBF-4603-9394-E52D9A02E52C}" srcOrd="0" destOrd="0" presId="urn:microsoft.com/office/officeart/2005/8/layout/chevron2"/>
    <dgm:cxn modelId="{0D994FC7-B47A-4500-8541-4969DE3D1375}" type="presParOf" srcId="{74BC579F-0058-41F2-83E2-DA0D753BA04D}" destId="{F7E1F3A8-2D11-42B6-AC81-26C5B898C855}" srcOrd="1" destOrd="0" presId="urn:microsoft.com/office/officeart/2005/8/layout/chevron2"/>
    <dgm:cxn modelId="{8D0EA8EC-F371-4E59-9AF0-94E04D661303}" type="presParOf" srcId="{59362775-1651-40C6-A7A7-09E40CCC2F1A}" destId="{1B269E4A-7073-4533-8680-DB4566587614}" srcOrd="3" destOrd="0" presId="urn:microsoft.com/office/officeart/2005/8/layout/chevron2"/>
    <dgm:cxn modelId="{D201F126-6C4F-44E9-ABF7-1F7B4430B41D}" type="presParOf" srcId="{59362775-1651-40C6-A7A7-09E40CCC2F1A}" destId="{A72EE32A-E928-4A49-8F72-EB91E185D9AC}" srcOrd="4" destOrd="0" presId="urn:microsoft.com/office/officeart/2005/8/layout/chevron2"/>
    <dgm:cxn modelId="{A5EF1F09-290B-45F4-8EC0-6B22F5049EC3}" type="presParOf" srcId="{A72EE32A-E928-4A49-8F72-EB91E185D9AC}" destId="{3047C024-446C-4905-83BE-CE45BE4CBDE4}" srcOrd="0" destOrd="0" presId="urn:microsoft.com/office/officeart/2005/8/layout/chevron2"/>
    <dgm:cxn modelId="{6D5718F4-B59F-417A-BDA3-7889A686758E}" type="presParOf" srcId="{A72EE32A-E928-4A49-8F72-EB91E185D9AC}" destId="{C115CF13-F084-45AC-813D-F2C071F4B6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9F21F-B384-445A-B9FF-708E4168D954}">
      <dsp:nvSpPr>
        <dsp:cNvPr id="0" name=""/>
        <dsp:cNvSpPr/>
      </dsp:nvSpPr>
      <dsp:spPr>
        <a:xfrm rot="5400000">
          <a:off x="-216813" y="226369"/>
          <a:ext cx="1445423" cy="1011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</a:p>
      </dsp:txBody>
      <dsp:txXfrm rot="-5400000">
        <a:off x="1" y="515453"/>
        <a:ext cx="1011796" cy="433627"/>
      </dsp:txXfrm>
    </dsp:sp>
    <dsp:sp modelId="{3D0917CB-7D42-4F4A-9346-B91B6542B133}">
      <dsp:nvSpPr>
        <dsp:cNvPr id="0" name=""/>
        <dsp:cNvSpPr/>
      </dsp:nvSpPr>
      <dsp:spPr>
        <a:xfrm rot="5400000">
          <a:off x="4179539" y="-3158187"/>
          <a:ext cx="939525" cy="7275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Гиперссылка в </a:t>
          </a:r>
          <a:r>
            <a:rPr lang="ru-RU" sz="1800" kern="1200" dirty="0" err="1" smtClean="0">
              <a:latin typeface="Verdana" pitchFamily="34" charset="0"/>
            </a:rPr>
            <a:t>Microsoft</a:t>
          </a:r>
          <a:r>
            <a:rPr lang="ru-RU" sz="1800" kern="1200" dirty="0" smtClean="0">
              <a:latin typeface="Verdana" pitchFamily="34" charset="0"/>
            </a:rPr>
            <a:t> </a:t>
          </a:r>
          <a:r>
            <a:rPr lang="ru-RU" sz="1800" kern="1200" dirty="0" err="1" smtClean="0">
              <a:latin typeface="Verdana" pitchFamily="34" charset="0"/>
            </a:rPr>
            <a:t>PowerPoint</a:t>
          </a:r>
          <a:r>
            <a:rPr lang="ru-RU" sz="1800" kern="1200" dirty="0" smtClean="0">
              <a:latin typeface="Verdana" pitchFamily="34" charset="0"/>
            </a:rPr>
            <a:t> является связью одного слайда с другим слайдом</a:t>
          </a:r>
          <a:endParaRPr lang="ru-RU" sz="1800" kern="1200" dirty="0">
            <a:latin typeface="Verdana" pitchFamily="34" charset="0"/>
          </a:endParaRPr>
        </a:p>
      </dsp:txBody>
      <dsp:txXfrm rot="-5400000">
        <a:off x="1011796" y="55420"/>
        <a:ext cx="7229147" cy="847797"/>
      </dsp:txXfrm>
    </dsp:sp>
    <dsp:sp modelId="{E832F8E6-533C-4C0E-98EC-3A95D2B3AC82}">
      <dsp:nvSpPr>
        <dsp:cNvPr id="0" name=""/>
        <dsp:cNvSpPr/>
      </dsp:nvSpPr>
      <dsp:spPr>
        <a:xfrm rot="5400000">
          <a:off x="-216813" y="1838921"/>
          <a:ext cx="1445423" cy="1011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2128005"/>
        <a:ext cx="1011796" cy="433627"/>
      </dsp:txXfrm>
    </dsp:sp>
    <dsp:sp modelId="{A1B8E5A4-67D4-467F-BA5A-222B99017BD4}">
      <dsp:nvSpPr>
        <dsp:cNvPr id="0" name=""/>
        <dsp:cNvSpPr/>
      </dsp:nvSpPr>
      <dsp:spPr>
        <a:xfrm rot="5400000">
          <a:off x="3851706" y="-1745443"/>
          <a:ext cx="1595191" cy="7275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Гиперссылка в </a:t>
          </a:r>
          <a:r>
            <a:rPr lang="ru-RU" sz="1800" kern="1200" dirty="0" err="1" smtClean="0">
              <a:latin typeface="Verdana" pitchFamily="34" charset="0"/>
            </a:rPr>
            <a:t>Microsoft</a:t>
          </a:r>
          <a:r>
            <a:rPr lang="ru-RU" sz="1800" kern="1200" dirty="0" smtClean="0">
              <a:latin typeface="Verdana" pitchFamily="34" charset="0"/>
            </a:rPr>
            <a:t> </a:t>
          </a:r>
          <a:r>
            <a:rPr lang="ru-RU" sz="1800" kern="1200" dirty="0" err="1" smtClean="0">
              <a:latin typeface="Verdana" pitchFamily="34" charset="0"/>
            </a:rPr>
            <a:t>PowerPoint</a:t>
          </a:r>
          <a:r>
            <a:rPr lang="ru-RU" sz="1800" kern="1200" dirty="0" smtClean="0">
              <a:latin typeface="Verdana" pitchFamily="34" charset="0"/>
            </a:rPr>
            <a:t> является связью, с произвольным показом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Произвольный показ. Содержит группу слайдов общей презентации, которые планируется показать определенной аудитории.</a:t>
          </a:r>
        </a:p>
      </dsp:txBody>
      <dsp:txXfrm rot="-5400000">
        <a:off x="1011797" y="1172337"/>
        <a:ext cx="7197140" cy="1439449"/>
      </dsp:txXfrm>
    </dsp:sp>
    <dsp:sp modelId="{3F1899ED-2578-4B69-A77A-19F01C725C4A}">
      <dsp:nvSpPr>
        <dsp:cNvPr id="0" name=""/>
        <dsp:cNvSpPr/>
      </dsp:nvSpPr>
      <dsp:spPr>
        <a:xfrm rot="5400000">
          <a:off x="-216813" y="3579916"/>
          <a:ext cx="1445423" cy="10117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869000"/>
        <a:ext cx="1011796" cy="433627"/>
      </dsp:txXfrm>
    </dsp:sp>
    <dsp:sp modelId="{A76680FC-EE3B-42AF-9D45-831DB4E6C994}">
      <dsp:nvSpPr>
        <dsp:cNvPr id="0" name=""/>
        <dsp:cNvSpPr/>
      </dsp:nvSpPr>
      <dsp:spPr>
        <a:xfrm rot="5400000">
          <a:off x="3723263" y="195359"/>
          <a:ext cx="1852076" cy="72750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Гиперссылка  указывает на другой слайд  - этот слайд отображается в презентации </a:t>
          </a:r>
          <a:r>
            <a:rPr lang="ru-RU" sz="1800" kern="1200" dirty="0" err="1" smtClean="0">
              <a:latin typeface="Verdana" pitchFamily="34" charset="0"/>
            </a:rPr>
            <a:t>PowerPoint</a:t>
          </a:r>
          <a:r>
            <a:rPr lang="ru-RU" sz="1800" kern="1200" dirty="0" smtClean="0">
              <a:latin typeface="Verdana" pitchFamily="34" charset="0"/>
            </a:rPr>
            <a:t>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Гиперссылка указывает на </a:t>
          </a:r>
          <a:r>
            <a:rPr lang="ru-RU" sz="1800" kern="1200" dirty="0" err="1" smtClean="0">
              <a:latin typeface="Verdana" pitchFamily="34" charset="0"/>
            </a:rPr>
            <a:t>веб-страницу</a:t>
          </a:r>
          <a:r>
            <a:rPr lang="ru-RU" sz="1800" kern="1200" dirty="0" smtClean="0">
              <a:latin typeface="Verdana" pitchFamily="34" charset="0"/>
            </a:rPr>
            <a:t>, сетевой ресурс или файл другого типа, этот объект отображается в соответствующем приложении или </a:t>
          </a:r>
          <a:r>
            <a:rPr lang="ru-RU" sz="1800" kern="1200" dirty="0" err="1" smtClean="0">
              <a:latin typeface="Verdana" pitchFamily="34" charset="0"/>
            </a:rPr>
            <a:t>веб-обозревателе</a:t>
          </a:r>
          <a:endParaRPr lang="ru-RU" sz="1800" kern="1200" dirty="0" smtClean="0">
            <a:latin typeface="Verdana" pitchFamily="34" charset="0"/>
          </a:endParaRPr>
        </a:p>
      </dsp:txBody>
      <dsp:txXfrm rot="-5400000">
        <a:off x="1011796" y="2997238"/>
        <a:ext cx="7184600" cy="1671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9F21F-B384-445A-B9FF-708E4168D954}">
      <dsp:nvSpPr>
        <dsp:cNvPr id="0" name=""/>
        <dsp:cNvSpPr/>
      </dsp:nvSpPr>
      <dsp:spPr>
        <a:xfrm rot="5400000">
          <a:off x="-173955" y="197100"/>
          <a:ext cx="1159701" cy="811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</a:p>
      </dsp:txBody>
      <dsp:txXfrm rot="-5400000">
        <a:off x="1" y="429039"/>
        <a:ext cx="811790" cy="347911"/>
      </dsp:txXfrm>
    </dsp:sp>
    <dsp:sp modelId="{3D0917CB-7D42-4F4A-9346-B91B6542B133}">
      <dsp:nvSpPr>
        <dsp:cNvPr id="0" name=""/>
        <dsp:cNvSpPr/>
      </dsp:nvSpPr>
      <dsp:spPr>
        <a:xfrm rot="5400000">
          <a:off x="4172396" y="-3337460"/>
          <a:ext cx="753805" cy="7475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В </a:t>
          </a:r>
          <a:r>
            <a:rPr lang="ru-RU" sz="1800" kern="1200" dirty="0" err="1" smtClean="0">
              <a:latin typeface="Verdana" pitchFamily="34" charset="0"/>
            </a:rPr>
            <a:t>PowerPoint</a:t>
          </a:r>
          <a:r>
            <a:rPr lang="ru-RU" sz="1800" kern="1200" dirty="0" smtClean="0">
              <a:latin typeface="Verdana" pitchFamily="34" charset="0"/>
            </a:rPr>
            <a:t>   гиперссылки  (управляющие кнопки)  становятся активными при запуске презентации, а не при ее создании</a:t>
          </a:r>
          <a:endParaRPr lang="ru-RU" sz="1800" kern="1200" dirty="0">
            <a:latin typeface="Verdana" pitchFamily="34" charset="0"/>
          </a:endParaRPr>
        </a:p>
      </dsp:txBody>
      <dsp:txXfrm rot="-5400000">
        <a:off x="811790" y="59944"/>
        <a:ext cx="7438219" cy="680209"/>
      </dsp:txXfrm>
    </dsp:sp>
    <dsp:sp modelId="{E832F8E6-533C-4C0E-98EC-3A95D2B3AC82}">
      <dsp:nvSpPr>
        <dsp:cNvPr id="0" name=""/>
        <dsp:cNvSpPr/>
      </dsp:nvSpPr>
      <dsp:spPr>
        <a:xfrm rot="5400000">
          <a:off x="-173955" y="1498584"/>
          <a:ext cx="1159701" cy="811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730523"/>
        <a:ext cx="811790" cy="347911"/>
      </dsp:txXfrm>
    </dsp:sp>
    <dsp:sp modelId="{A1B8E5A4-67D4-467F-BA5A-222B99017BD4}">
      <dsp:nvSpPr>
        <dsp:cNvPr id="0" name=""/>
        <dsp:cNvSpPr/>
      </dsp:nvSpPr>
      <dsp:spPr>
        <a:xfrm rot="5400000">
          <a:off x="3909367" y="-2196288"/>
          <a:ext cx="1279864" cy="7475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При помещении указателя на гиперссылку он отображается в форме руки , показывая, что данный объект можно щелкнуть</a:t>
          </a:r>
        </a:p>
      </dsp:txBody>
      <dsp:txXfrm rot="-5400000">
        <a:off x="811791" y="963766"/>
        <a:ext cx="7412539" cy="1154908"/>
      </dsp:txXfrm>
    </dsp:sp>
    <dsp:sp modelId="{3F1899ED-2578-4B69-A77A-19F01C725C4A}">
      <dsp:nvSpPr>
        <dsp:cNvPr id="0" name=""/>
        <dsp:cNvSpPr/>
      </dsp:nvSpPr>
      <dsp:spPr>
        <a:xfrm rot="5400000">
          <a:off x="-173955" y="2903121"/>
          <a:ext cx="1159701" cy="811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3135060"/>
        <a:ext cx="811790" cy="347911"/>
      </dsp:txXfrm>
    </dsp:sp>
    <dsp:sp modelId="{A76680FC-EE3B-42AF-9D45-831DB4E6C994}">
      <dsp:nvSpPr>
        <dsp:cNvPr id="0" name=""/>
        <dsp:cNvSpPr/>
      </dsp:nvSpPr>
      <dsp:spPr>
        <a:xfrm rot="5400000">
          <a:off x="3806314" y="-631439"/>
          <a:ext cx="1485969" cy="7475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Текст, представляющий гиперссылку, подчеркнут и окрашен цветом, соответствующим цветовой схеме</a:t>
          </a:r>
        </a:p>
      </dsp:txBody>
      <dsp:txXfrm rot="-5400000">
        <a:off x="811791" y="2435623"/>
        <a:ext cx="7402478" cy="1340891"/>
      </dsp:txXfrm>
    </dsp:sp>
    <dsp:sp modelId="{4F91F476-585F-4A8D-9E85-B3FAE6155FC6}">
      <dsp:nvSpPr>
        <dsp:cNvPr id="0" name=""/>
        <dsp:cNvSpPr/>
      </dsp:nvSpPr>
      <dsp:spPr>
        <a:xfrm rot="5400000">
          <a:off x="-173955" y="4114793"/>
          <a:ext cx="1159701" cy="8117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</a:p>
      </dsp:txBody>
      <dsp:txXfrm rot="-5400000">
        <a:off x="1" y="4346732"/>
        <a:ext cx="811790" cy="347911"/>
      </dsp:txXfrm>
    </dsp:sp>
    <dsp:sp modelId="{F3507819-114D-4068-99CC-930028D38B85}">
      <dsp:nvSpPr>
        <dsp:cNvPr id="0" name=""/>
        <dsp:cNvSpPr/>
      </dsp:nvSpPr>
      <dsp:spPr>
        <a:xfrm rot="5400000">
          <a:off x="3998980" y="835857"/>
          <a:ext cx="1100637" cy="7475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Verdana" pitchFamily="34" charset="0"/>
            </a:rPr>
            <a:t>Рисунки, фигуры и другие объекты с гиперссылками не имеют дополнительных свойств. Для выделения гиперссылок к объектам можно добавить параметры действий, такие как звук или выделение.</a:t>
          </a:r>
        </a:p>
      </dsp:txBody>
      <dsp:txXfrm rot="-5400000">
        <a:off x="811791" y="4076776"/>
        <a:ext cx="7421288" cy="993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ACFA4-3D25-4CC4-BADB-1659C70BD53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520688"/>
        <a:ext cx="1039018" cy="445294"/>
      </dsp:txXfrm>
    </dsp:sp>
    <dsp:sp modelId="{86E85418-9256-48BC-8E83-F5C70DDBAEDC}">
      <dsp:nvSpPr>
        <dsp:cNvPr id="0" name=""/>
        <dsp:cNvSpPr/>
      </dsp:nvSpPr>
      <dsp:spPr>
        <a:xfrm rot="5400000">
          <a:off x="3716164" y="-2675966"/>
          <a:ext cx="964803" cy="6319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Все файлы, относящиеся к презентации  разместить  в одной папке с презентацией </a:t>
          </a:r>
          <a:endParaRPr lang="ru-RU" sz="2300" kern="1200" dirty="0"/>
        </a:p>
      </dsp:txBody>
      <dsp:txXfrm rot="-5400000">
        <a:off x="1039018" y="48278"/>
        <a:ext cx="6271997" cy="870607"/>
      </dsp:txXfrm>
    </dsp:sp>
    <dsp:sp modelId="{8EE8510A-1CBF-4603-9394-E52D9A02E52C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</a:t>
          </a:r>
          <a:endParaRPr lang="ru-RU" sz="3000" kern="1200" dirty="0"/>
        </a:p>
      </dsp:txBody>
      <dsp:txXfrm rot="-5400000">
        <a:off x="1" y="1809352"/>
        <a:ext cx="1039018" cy="445294"/>
      </dsp:txXfrm>
    </dsp:sp>
    <dsp:sp modelId="{F7E1F3A8-2D11-42B6-AC81-26C5B898C855}">
      <dsp:nvSpPr>
        <dsp:cNvPr id="0" name=""/>
        <dsp:cNvSpPr/>
      </dsp:nvSpPr>
      <dsp:spPr>
        <a:xfrm rot="5400000">
          <a:off x="3716164" y="-1387302"/>
          <a:ext cx="964803" cy="6319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Меню «Вставка»-</a:t>
          </a:r>
          <a:r>
            <a:rPr lang="ru-RU" sz="2300" kern="1200" dirty="0" err="1" smtClean="0"/>
            <a:t>Гиперссылка-в</a:t>
          </a:r>
          <a:r>
            <a:rPr lang="ru-RU" sz="2300" kern="1200" dirty="0" smtClean="0"/>
            <a:t> выпадающем окне выбрать </a:t>
          </a:r>
          <a:r>
            <a:rPr lang="en-US" sz="2300" b="1" kern="1200" dirty="0" smtClean="0"/>
            <a:t>URL</a:t>
          </a:r>
          <a:endParaRPr lang="ru-RU" sz="2300" b="1" kern="1200" dirty="0"/>
        </a:p>
      </dsp:txBody>
      <dsp:txXfrm rot="-5400000">
        <a:off x="1039018" y="1336942"/>
        <a:ext cx="6271997" cy="870607"/>
      </dsp:txXfrm>
    </dsp:sp>
    <dsp:sp modelId="{3047C024-446C-4905-83BE-CE45BE4CBDE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</a:t>
          </a:r>
          <a:endParaRPr lang="ru-RU" sz="3000" kern="1200" dirty="0"/>
        </a:p>
      </dsp:txBody>
      <dsp:txXfrm rot="-5400000">
        <a:off x="1" y="3098016"/>
        <a:ext cx="1039018" cy="445294"/>
      </dsp:txXfrm>
    </dsp:sp>
    <dsp:sp modelId="{C115CF13-F084-45AC-813D-F2C071F4B68D}">
      <dsp:nvSpPr>
        <dsp:cNvPr id="0" name=""/>
        <dsp:cNvSpPr/>
      </dsp:nvSpPr>
      <dsp:spPr>
        <a:xfrm rot="5400000">
          <a:off x="3716164" y="-98638"/>
          <a:ext cx="964803" cy="6319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Ввести путь к файлу в формате: </a:t>
          </a:r>
          <a:r>
            <a:rPr lang="en-US" sz="2300" kern="1200" dirty="0" smtClean="0"/>
            <a:t>file:&lt;</a:t>
          </a:r>
          <a:r>
            <a:rPr lang="ru-RU" sz="2300" kern="1200" dirty="0" smtClean="0"/>
            <a:t>имя файла</a:t>
          </a:r>
          <a:r>
            <a:rPr lang="en-US" sz="2300" kern="1200" dirty="0" smtClean="0"/>
            <a:t>&gt;</a:t>
          </a:r>
          <a:endParaRPr lang="ru-RU" sz="2300" kern="1200" dirty="0"/>
        </a:p>
      </dsp:txBody>
      <dsp:txXfrm rot="-5400000">
        <a:off x="1039018" y="2625606"/>
        <a:ext cx="6271997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A39E-9988-4040-97F9-59E7DA9C525E}" type="datetimeFigureOut">
              <a:rPr lang="ru-RU" smtClean="0"/>
              <a:pPr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D81AC-05D0-4A61-A2C6-C32BB691D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5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65079B-ADE1-441B-ABB6-0FD707746971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2932E4-1D93-4C1F-8750-D31DE5453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19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4E997-5314-46FC-902C-CA23AEC13E1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932E4-1D93-4C1F-8750-D31DE545305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932E4-1D93-4C1F-8750-D31DE545305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8A83-2F3A-4A02-B03F-C24541B516C4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D58986-E2B1-4425-B494-808A065F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9C5E-2AE3-4051-97FE-6EBEED4D8CAF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2DCB-6F9E-418D-BC37-CBEAD4C35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F69C-EE53-43FC-847F-CE5EE6EF98C3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561-FFBE-4A78-842B-F65FC2260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7D2C-5E21-4C4E-A0E2-6A69F8F175AA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85B8-EC62-4716-9DEF-920AD7CAA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3F47-BD5A-4600-8409-14D23A401C8A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1054-59DC-4C3B-8271-734D2ED33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96C4-B052-44E8-9DBD-503303ED74A6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FDE2-3C44-49BA-B553-957F0EE4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4FCA-FF44-435B-AF5F-771263055E78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ED28-504C-4997-B956-09A594617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B3B9-1271-4E70-8CFF-A47B71B390B0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499F-6AA1-4C7B-AEC6-9A7862AFE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7F3-A33B-408C-83E1-0FE6F7EF6B1E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EC3E-A129-4E70-AE1B-45FDAA3E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E37E-34B5-4FDD-B382-60D782A89491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FD01-3E72-49FA-B627-E0DA70305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4353-0DBC-46C8-B6E9-55821224A593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D604-73B3-437B-B152-4BB5B2CD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BF8CE2E-2B10-4CAA-B18A-A883B6B5C3E6}" type="datetimeFigureOut">
              <a:rPr lang="ru-RU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B2395FF-3BDA-4394-889F-3FDD66061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3" r:id="rId2"/>
    <p:sldLayoutId id="2147483871" r:id="rId3"/>
    <p:sldLayoutId id="2147483864" r:id="rId4"/>
    <p:sldLayoutId id="2147483865" r:id="rId5"/>
    <p:sldLayoutId id="2147483866" r:id="rId6"/>
    <p:sldLayoutId id="2147483867" r:id="rId7"/>
    <p:sldLayoutId id="2147483872" r:id="rId8"/>
    <p:sldLayoutId id="2147483873" r:id="rId9"/>
    <p:sldLayoutId id="2147483868" r:id="rId10"/>
    <p:sldLayoutId id="214748386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3B3C4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04DA3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04DA3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slide" Target="slide2.xml"/><Relationship Id="rId10" Type="http://schemas.openxmlformats.org/officeDocument/2006/relationships/image" Target="../media/image18.gif"/><Relationship Id="rId4" Type="http://schemas.openxmlformats.org/officeDocument/2006/relationships/image" Target="../media/image13.png"/><Relationship Id="rId9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gif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audio" Target="../media/audio3.wav"/><Relationship Id="rId16" Type="http://schemas.openxmlformats.org/officeDocument/2006/relationships/image" Target="../media/image25.png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gif"/><Relationship Id="rId5" Type="http://schemas.openxmlformats.org/officeDocument/2006/relationships/audio" Target="file:///H:\2012\&#1083;&#1077;&#1082;&#1094;&#1080;&#1103;-2%20&#1074;%20&#1086;&#1090;&#1085;&#1086;&#1089;%20&#1089;&#1089;&#1099;&#1083;&#1082;&#1072;&#1093;\New%20Stories%20(Highway%20Blues).wma" TargetMode="External"/><Relationship Id="rId15" Type="http://schemas.openxmlformats.org/officeDocument/2006/relationships/image" Target="../media/image24.png"/><Relationship Id="rId10" Type="http://schemas.openxmlformats.org/officeDocument/2006/relationships/slide" Target="slide2.xml"/><Relationship Id="rId4" Type="http://schemas.openxmlformats.org/officeDocument/2006/relationships/audio" Target="../media/audio5.wav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2012\&#1083;&#1077;&#1082;&#1094;&#1080;&#1103;-2%20&#1074;%20&#1086;&#1090;&#1085;&#1086;&#1089;%20&#1089;&#1089;&#1099;&#1083;&#1082;&#1072;&#1093;\clock.avi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il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5.xml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1.mp4" TargetMode="External"/><Relationship Id="rId4" Type="http://schemas.openxmlformats.org/officeDocument/2006/relationships/hyperlink" Target="3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285875"/>
            <a:ext cx="8429625" cy="1785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презентаций в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power point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688" y="6286500"/>
            <a:ext cx="428625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8286750" y="6286500"/>
            <a:ext cx="357188" cy="3571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215206" y="6286520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928694"/>
          </a:xfrm>
        </p:spPr>
        <p:txBody>
          <a:bodyPr>
            <a:noAutofit/>
          </a:bodyPr>
          <a:lstStyle/>
          <a:p>
            <a:pPr lvl="2"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Настройка ссылок   по кнопкам: запуск программы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5786478" cy="462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857272"/>
          </a:xfrm>
        </p:spPr>
        <p:txBody>
          <a:bodyPr>
            <a:noAutofit/>
          </a:bodyPr>
          <a:lstStyle/>
          <a:p>
            <a:pPr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адресов  гиперссылок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142844" y="1142984"/>
            <a:ext cx="87868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Verdana" pitchFamily="34" charset="0"/>
              </a:rPr>
              <a:t>При создании гиперссылки на какой-либо объект, отличающийся от слайда, путь к нему задается в виде </a:t>
            </a:r>
            <a:r>
              <a:rPr lang="ru-RU" dirty="0" smtClean="0">
                <a:latin typeface="Verdana" pitchFamily="34" charset="0"/>
              </a:rPr>
              <a:t>адреса </a:t>
            </a:r>
            <a:r>
              <a:rPr lang="ru-RU" dirty="0">
                <a:latin typeface="Verdana" pitchFamily="34" charset="0"/>
              </a:rPr>
              <a:t>URL </a:t>
            </a:r>
            <a:endParaRPr lang="ru-RU" dirty="0" smtClean="0">
              <a:latin typeface="Verdana" pitchFamily="34" charset="0"/>
            </a:endParaRPr>
          </a:p>
          <a:p>
            <a:pPr marL="358775" indent="-358775"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dirty="0" smtClean="0">
                <a:latin typeface="Verdana" pitchFamily="34" charset="0"/>
              </a:rPr>
              <a:t>     URL- Адрес</a:t>
            </a:r>
            <a:r>
              <a:rPr lang="ru-RU" dirty="0">
                <a:latin typeface="Verdana" pitchFamily="34" charset="0"/>
              </a:rPr>
              <a:t>, указывающий протокол (такой как HTTP или FTP) и расположение объекта, документа, </a:t>
            </a:r>
            <a:r>
              <a:rPr lang="ru-RU" dirty="0" err="1">
                <a:latin typeface="Verdana" pitchFamily="34" charset="0"/>
              </a:rPr>
              <a:t>веб-страницы</a:t>
            </a:r>
            <a:r>
              <a:rPr lang="ru-RU" dirty="0">
                <a:latin typeface="Verdana" pitchFamily="34" charset="0"/>
              </a:rPr>
              <a:t> или другого ресурса в Интернете или интрасети, например: </a:t>
            </a:r>
            <a:endParaRPr lang="ru-RU" dirty="0" smtClean="0">
              <a:latin typeface="Verdana" pitchFamily="34" charset="0"/>
            </a:endParaRPr>
          </a:p>
          <a:p>
            <a:pPr marL="1252538" indent="-5334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</a:rPr>
              <a:t>http</a:t>
            </a:r>
            <a:r>
              <a:rPr lang="ru-RU" dirty="0">
                <a:latin typeface="Verdana" pitchFamily="34" charset="0"/>
              </a:rPr>
              <a:t>://</a:t>
            </a:r>
            <a:r>
              <a:rPr lang="ru-RU" dirty="0" smtClean="0">
                <a:latin typeface="Verdana" pitchFamily="34" charset="0"/>
              </a:rPr>
              <a:t>www.microsoft.com</a:t>
            </a:r>
          </a:p>
          <a:p>
            <a:pPr marL="1252538" indent="-5334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</a:rPr>
              <a:t>файл</a:t>
            </a:r>
            <a:r>
              <a:rPr lang="ru-RU" dirty="0">
                <a:latin typeface="Verdana" pitchFamily="34" charset="0"/>
              </a:rPr>
              <a:t>://</a:t>
            </a:r>
            <a:r>
              <a:rPr lang="ru-RU" dirty="0" err="1">
                <a:latin typeface="Verdana" pitchFamily="34" charset="0"/>
              </a:rPr>
              <a:t>Имя_компьютера</a:t>
            </a:r>
            <a:r>
              <a:rPr lang="ru-RU" dirty="0">
                <a:latin typeface="Verdana" pitchFamily="34" charset="0"/>
              </a:rPr>
              <a:t>/</a:t>
            </a:r>
            <a:r>
              <a:rPr lang="ru-RU" dirty="0" err="1">
                <a:latin typeface="Verdana" pitchFamily="34" charset="0"/>
              </a:rPr>
              <a:t>Общая_папка</a:t>
            </a:r>
            <a:r>
              <a:rPr lang="ru-RU" dirty="0">
                <a:latin typeface="Verdana" pitchFamily="34" charset="0"/>
              </a:rPr>
              <a:t>/</a:t>
            </a:r>
            <a:r>
              <a:rPr lang="ru-RU" dirty="0" err="1">
                <a:latin typeface="Verdana" pitchFamily="34" charset="0"/>
              </a:rPr>
              <a:t>ИмяФайла.htm</a:t>
            </a:r>
            <a:r>
              <a:rPr lang="ru-RU" dirty="0">
                <a:latin typeface="Verdana" pitchFamily="34" charset="0"/>
              </a:rPr>
              <a:t>.</a:t>
            </a:r>
          </a:p>
          <a:p>
            <a:pPr marL="358775" indent="-358775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endParaRPr lang="ru-RU" dirty="0">
              <a:latin typeface="Verdana" pitchFamily="34" charset="0"/>
            </a:endParaRPr>
          </a:p>
          <a:p>
            <a:pPr marL="358775" indent="-358775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dirty="0">
                <a:latin typeface="Verdana" pitchFamily="34" charset="0"/>
              </a:rPr>
              <a:t> При создании гиперссылки на страницу или файл, расположенные в локальной файловой системе, гиперссылка отображается как </a:t>
            </a:r>
            <a:r>
              <a:rPr lang="ru-RU" dirty="0" smtClean="0">
                <a:latin typeface="Verdana" pitchFamily="34" charset="0"/>
              </a:rPr>
              <a:t>путь</a:t>
            </a:r>
          </a:p>
          <a:p>
            <a:pPr marL="358775" indent="-358775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dirty="0" smtClean="0">
                <a:latin typeface="Verdana" pitchFamily="34" charset="0"/>
              </a:rPr>
              <a:t>Путь – это адрес</a:t>
            </a:r>
            <a:r>
              <a:rPr lang="ru-RU" dirty="0">
                <a:latin typeface="Verdana" pitchFamily="34" charset="0"/>
              </a:rPr>
              <a:t>, по которому операционная система находит папку или файл, </a:t>
            </a:r>
            <a:r>
              <a:rPr lang="ru-RU" dirty="0" smtClean="0">
                <a:latin typeface="Verdana" pitchFamily="34" charset="0"/>
              </a:rPr>
              <a:t>например:</a:t>
            </a:r>
          </a:p>
          <a:p>
            <a:pPr marL="1252538" indent="-5334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</a:rPr>
              <a:t>C:\Обучающие </a:t>
            </a:r>
            <a:r>
              <a:rPr lang="ru-RU" dirty="0" err="1" smtClean="0">
                <a:latin typeface="Verdana" pitchFamily="34" charset="0"/>
              </a:rPr>
              <a:t>материалы\инструкция.doc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marL="1252538" indent="-533400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q"/>
            </a:pPr>
            <a:r>
              <a:rPr lang="ru-RU" dirty="0" smtClean="0">
                <a:latin typeface="Verdana" pitchFamily="34" charset="0"/>
              </a:rPr>
              <a:t>C</a:t>
            </a:r>
            <a:r>
              <a:rPr lang="ru-RU" dirty="0">
                <a:latin typeface="Verdana" pitchFamily="34" charset="0"/>
              </a:rPr>
              <a:t>:\Documents </a:t>
            </a:r>
            <a:r>
              <a:rPr lang="ru-RU" dirty="0" err="1">
                <a:latin typeface="Verdana" pitchFamily="34" charset="0"/>
              </a:rPr>
              <a:t>and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</a:rPr>
              <a:t>Settings\Имя_Пользователя\Мои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</a:rPr>
              <a:t>документы\файл.xls</a:t>
            </a:r>
            <a:r>
              <a:rPr lang="ru-RU" dirty="0">
                <a:latin typeface="Verdana" pitchFamily="34" charset="0"/>
              </a:rPr>
              <a:t>.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857272"/>
          </a:xfrm>
        </p:spPr>
        <p:txBody>
          <a:bodyPr>
            <a:noAutofit/>
          </a:bodyPr>
          <a:lstStyle/>
          <a:p>
            <a:pPr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Абсолютные и относительные связи в гиперссылках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7000892" y="6429396"/>
            <a:ext cx="1643074" cy="285749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5286380" y="928670"/>
            <a:ext cx="3571900" cy="37240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Относительная ссылка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 smtClean="0"/>
              <a:t> </a:t>
            </a:r>
            <a:r>
              <a:rPr lang="ru-RU" sz="1600" dirty="0"/>
              <a:t>При использовании гиперссылок с относительными путями можно перемещать файлы, </a:t>
            </a:r>
            <a:r>
              <a:rPr lang="ru-RU" sz="1600" dirty="0" smtClean="0"/>
              <a:t> содержащие </a:t>
            </a:r>
            <a:r>
              <a:rPr lang="ru-RU" sz="1600" dirty="0"/>
              <a:t>гиперссылки, и объекты, на которые эти ссылки указывают, без разрыва </a:t>
            </a:r>
            <a:r>
              <a:rPr lang="ru-RU" sz="1600" dirty="0" smtClean="0"/>
              <a:t> имеющихся </a:t>
            </a:r>
            <a:r>
              <a:rPr lang="ru-RU" sz="1600" dirty="0"/>
              <a:t>связей. </a:t>
            </a:r>
          </a:p>
          <a:p>
            <a:endParaRPr lang="ru-RU" sz="1600" dirty="0"/>
          </a:p>
          <a:p>
            <a:r>
              <a:rPr lang="ru-RU" sz="1600" dirty="0"/>
              <a:t>Перемещение файла, содержащего гиперссылку, и конечного объекта этой гиперссылки следует выполнять одновременно.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214678" y="1857364"/>
            <a:ext cx="2071702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928670"/>
            <a:ext cx="2928958" cy="34778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Абсолютная ссылка.</a:t>
            </a:r>
          </a:p>
          <a:p>
            <a:endParaRPr lang="ru-RU" sz="1200" dirty="0"/>
          </a:p>
          <a:p>
            <a:r>
              <a:rPr lang="ru-RU" sz="1200" dirty="0" smtClean="0"/>
              <a:t> </a:t>
            </a:r>
            <a:r>
              <a:rPr lang="ru-RU" sz="1600" dirty="0" smtClean="0"/>
              <a:t>Гиперссылка с указанием </a:t>
            </a:r>
            <a:r>
              <a:rPr lang="ru-RU" sz="1600" b="1" dirty="0" smtClean="0"/>
              <a:t>точного расположения </a:t>
            </a:r>
            <a:r>
              <a:rPr lang="ru-RU" sz="1600" dirty="0" smtClean="0"/>
              <a:t>файла на файловом сервере, в Интернете или в интрасети организации.</a:t>
            </a:r>
          </a:p>
          <a:p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/>
              <a:t>случае </a:t>
            </a:r>
            <a:r>
              <a:rPr lang="ru-RU" sz="1600" dirty="0" smtClean="0"/>
              <a:t>перемещения файла, содержащего гиперссылку или ее конечный объект, связь между ними разрывается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714884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 представлением презентации следует обязательно проверить ее на наличие гиперссылок с разорванными связями и проверить все гиперссылки на внешние источники. </a:t>
            </a:r>
          </a:p>
          <a:p>
            <a:r>
              <a:rPr lang="ru-RU" dirty="0" smtClean="0"/>
              <a:t>Щелчок гиперссылки с разорванной связью в </a:t>
            </a:r>
            <a:r>
              <a:rPr lang="ru-RU" dirty="0" err="1" smtClean="0"/>
              <a:t>PowerPoint</a:t>
            </a:r>
            <a:r>
              <a:rPr lang="ru-RU" dirty="0" smtClean="0"/>
              <a:t> или </a:t>
            </a:r>
            <a:r>
              <a:rPr lang="ru-RU" dirty="0" err="1" smtClean="0"/>
              <a:t>веб-обозревателе</a:t>
            </a:r>
            <a:r>
              <a:rPr lang="ru-RU" dirty="0" smtClean="0"/>
              <a:t> приводит к сообщению об ошибке. Причиной может являться опечатка в адресе URL или гиперссылка на перемещенный или удаленный объект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571636"/>
          </a:xfrm>
        </p:spPr>
        <p:txBody>
          <a:bodyPr>
            <a:noAutofit/>
          </a:bodyPr>
          <a:lstStyle/>
          <a:p>
            <a:pPr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 относительной  связи в гиперссылках , назначаемых кнопкам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7000892" y="6429396"/>
            <a:ext cx="1643074" cy="285749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aphicFrame>
        <p:nvGraphicFramePr>
          <p:cNvPr id="15" name="Схема 14"/>
          <p:cNvGraphicFramePr/>
          <p:nvPr/>
        </p:nvGraphicFramePr>
        <p:xfrm>
          <a:off x="892943" y="2143116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3" name="Управляющая кнопка: в конец 2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2546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5" name="Управляющая кнопка: далее 4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Управляющая кнопка: назад 5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Управляющая кнопка: в начало 6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8" name="Заголовок 7"/>
          <p:cNvSpPr txBox="1">
            <a:spLocks/>
          </p:cNvSpPr>
          <p:nvPr/>
        </p:nvSpPr>
        <p:spPr>
          <a:xfrm>
            <a:off x="685800" y="0"/>
            <a:ext cx="7772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eaLnBrk="0" fontAlgn="auto" hangingPunct="0">
              <a:lnSpc>
                <a:spcPts val="32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Вставка клипов мультимедиа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928670"/>
            <a:ext cx="2476500" cy="1143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857232"/>
            <a:ext cx="1895475" cy="40481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1362075" cy="10715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857224" y="1285860"/>
            <a:ext cx="2857529" cy="1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86182" y="1177900"/>
            <a:ext cx="3214710" cy="17939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071802" y="785794"/>
            <a:ext cx="1000125" cy="7858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15140" y="1285860"/>
            <a:ext cx="1000125" cy="7858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" name="Picture 2" descr="D:\Program Files\Microsoft Office\MEDIA\CAGCAT10\j0234687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93215"/>
            <a:ext cx="1818849" cy="1071570"/>
          </a:xfrm>
          <a:prstGeom prst="rect">
            <a:avLst/>
          </a:prstGeom>
          <a:noFill/>
        </p:spPr>
      </p:pic>
      <p:pic>
        <p:nvPicPr>
          <p:cNvPr id="36" name="Picture 4" descr="D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39" y="2857496"/>
            <a:ext cx="1329079" cy="1143008"/>
          </a:xfrm>
          <a:prstGeom prst="rect">
            <a:avLst/>
          </a:prstGeom>
          <a:noFill/>
        </p:spPr>
      </p:pic>
      <p:pic>
        <p:nvPicPr>
          <p:cNvPr id="2051" name="Picture 3" descr="D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4633378"/>
            <a:ext cx="1214446" cy="1796012"/>
          </a:xfrm>
          <a:prstGeom prst="rect">
            <a:avLst/>
          </a:prstGeom>
          <a:noFill/>
        </p:spPr>
      </p:pic>
      <p:pic>
        <p:nvPicPr>
          <p:cNvPr id="2052" name="Picture 4" descr="D:\Documents and Settings\korlnk\Local Settings\Temporary Internet Files\Content.IE5\0R7RBRDL\MM900296984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4819656"/>
            <a:ext cx="1500198" cy="1300171"/>
          </a:xfrm>
          <a:prstGeom prst="rect">
            <a:avLst/>
          </a:prstGeom>
          <a:noFill/>
        </p:spPr>
      </p:pic>
      <p:pic>
        <p:nvPicPr>
          <p:cNvPr id="2053" name="Picture 5" descr="D:\Documents and Settings\korlnk\Local Settings\Temporary Internet Files\Content.IE5\IW4LF3DT\MM900315784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2786058"/>
            <a:ext cx="1285884" cy="1721425"/>
          </a:xfrm>
          <a:prstGeom prst="rect">
            <a:avLst/>
          </a:prstGeom>
          <a:noFill/>
        </p:spPr>
      </p:pic>
      <p:pic>
        <p:nvPicPr>
          <p:cNvPr id="2055" name="Picture 7" descr="D:\Documents and Settings\korlnk\Local Settings\Temporary Internet Files\Content.IE5\ZKDOIQ0G\MM900297084[1]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4857760"/>
            <a:ext cx="1758563" cy="13614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3" name="Управляющая кнопка: в конец 2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5" name="Управляющая кнопка: далее 4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" name="Управляющая кнопка: назад 5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Управляющая кнопка: в начало 6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8" name="Заголовок 7"/>
          <p:cNvSpPr txBox="1">
            <a:spLocks/>
          </p:cNvSpPr>
          <p:nvPr/>
        </p:nvSpPr>
        <p:spPr>
          <a:xfrm>
            <a:off x="685800" y="0"/>
            <a:ext cx="7772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eaLnBrk="0" fontAlgn="auto" hangingPunct="0">
              <a:lnSpc>
                <a:spcPts val="32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Вставка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звука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мультимедиа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0" y="785794"/>
            <a:ext cx="2190750" cy="15621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785794"/>
            <a:ext cx="1866900" cy="24098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>
            <a:off x="3536150" y="1857368"/>
            <a:ext cx="2464610" cy="78581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071670" y="785794"/>
            <a:ext cx="857269" cy="5715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500298" y="1357298"/>
            <a:ext cx="1000125" cy="7858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785794"/>
            <a:ext cx="1362075" cy="10715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1357290" y="1142984"/>
            <a:ext cx="1071572" cy="14287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D:\Program Files\Microsoft Office\MEDIA\CAGCAT10\j0234687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3071810"/>
            <a:ext cx="1818849" cy="1071570"/>
          </a:xfrm>
          <a:prstGeom prst="rect">
            <a:avLst/>
          </a:prstGeom>
          <a:noFill/>
        </p:spPr>
      </p:pic>
      <p:pic>
        <p:nvPicPr>
          <p:cNvPr id="3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2"/>
          <a:stretch>
            <a:fillRect/>
          </a:stretch>
        </p:blipFill>
        <p:spPr>
          <a:xfrm>
            <a:off x="1000100" y="4214818"/>
            <a:ext cx="304800" cy="304800"/>
          </a:xfrm>
          <a:prstGeom prst="rect">
            <a:avLst/>
          </a:prstGeom>
        </p:spPr>
      </p:pic>
      <p:pic>
        <p:nvPicPr>
          <p:cNvPr id="36" name="Picture 4" descr="D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034" y="4786322"/>
            <a:ext cx="952500" cy="819150"/>
          </a:xfrm>
          <a:prstGeom prst="rect">
            <a:avLst/>
          </a:prstGeom>
          <a:noFill/>
        </p:spPr>
      </p:pic>
      <p:pic>
        <p:nvPicPr>
          <p:cNvPr id="39" name="ELPHRG01.wav">
            <a:hlinkClick r:id="" action="ppaction://media"/>
          </p:cNvPr>
          <p:cNvPicPr>
            <a:picLocks noRot="1" noChangeAspect="1"/>
          </p:cNvPicPr>
          <p:nvPr>
            <a:wavAudioFile r:embed="rId2" name="ELPHRG01.wav"/>
          </p:nvPr>
        </p:nvPicPr>
        <p:blipFill>
          <a:blip r:embed="rId14"/>
          <a:stretch>
            <a:fillRect/>
          </a:stretch>
        </p:blipFill>
        <p:spPr>
          <a:xfrm>
            <a:off x="214282" y="5643578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4929198"/>
            <a:ext cx="3214710" cy="119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1428728" y="6000768"/>
            <a:ext cx="4572032" cy="646331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Звук воспроизводится при запуске слайда , если режим «автоматически»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428992" y="3786191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Значок появится после выбора типа звука</a:t>
            </a:r>
          </a:p>
          <a:p>
            <a:endParaRPr lang="ru-RU" dirty="0" smtClean="0"/>
          </a:p>
          <a:p>
            <a:r>
              <a:rPr lang="ru-RU" dirty="0" smtClean="0"/>
              <a:t>Одновременно всплывает панель задающая момент воспроизведения</a:t>
            </a:r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5072066" y="3429000"/>
            <a:ext cx="928694" cy="4286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500430" y="5786454"/>
            <a:ext cx="2143140" cy="21431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MS900074698[1].wav">
            <a:hlinkClick r:id="" action="ppaction://media"/>
          </p:cNvPr>
          <p:cNvPicPr>
            <a:picLocks noRot="1" noChangeAspect="1"/>
          </p:cNvPicPr>
          <p:nvPr>
            <a:wavAudioFile r:embed="rId3" name="MS900074698[1].wav"/>
          </p:nvPr>
        </p:nvPicPr>
        <p:blipFill>
          <a:blip r:embed="rId16"/>
          <a:stretch>
            <a:fillRect/>
          </a:stretch>
        </p:blipFill>
        <p:spPr>
          <a:xfrm>
            <a:off x="1071538" y="2714620"/>
            <a:ext cx="304800" cy="304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29586" y="64291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pic>
        <p:nvPicPr>
          <p:cNvPr id="41" name="MS900069723[1].wav">
            <a:hlinkClick r:id="" action="ppaction://media"/>
          </p:cNvPr>
          <p:cNvPicPr>
            <a:picLocks noRot="1" noChangeAspect="1"/>
          </p:cNvPicPr>
          <p:nvPr>
            <a:wavAudioFile r:embed="rId4" name="MS900069723[1].wav"/>
          </p:nvPr>
        </p:nvPicPr>
        <p:blipFill>
          <a:blip r:embed="rId17"/>
          <a:stretch>
            <a:fillRect/>
          </a:stretch>
        </p:blipFill>
        <p:spPr>
          <a:xfrm>
            <a:off x="5857884" y="3276600"/>
            <a:ext cx="304800" cy="304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71604" y="264318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пила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428728" y="42148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аплодисменты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1472" y="56435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звонок</a:t>
            </a:r>
            <a:endParaRPr lang="ru-RU" dirty="0"/>
          </a:p>
        </p:txBody>
      </p:sp>
      <p:pic>
        <p:nvPicPr>
          <p:cNvPr id="43" name="New Stories (Highway Blues)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821533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0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371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5800" y="-142900"/>
            <a:ext cx="7772400" cy="928694"/>
          </a:xfrm>
        </p:spPr>
        <p:txBody>
          <a:bodyPr>
            <a:noAutofit/>
          </a:bodyPr>
          <a:lstStyle/>
          <a:p>
            <a:pPr lvl="2"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Вставка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кино-фрагментов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295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 стрелкой 23"/>
          <p:cNvCxnSpPr/>
          <p:nvPr/>
        </p:nvCxnSpPr>
        <p:spPr>
          <a:xfrm rot="10800000" flipV="1">
            <a:off x="2000232" y="2143116"/>
            <a:ext cx="1643074" cy="12858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2071678"/>
            <a:ext cx="1928826" cy="1143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loc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3" y="3429001"/>
            <a:ext cx="2571768" cy="2571768"/>
          </a:xfrm>
          <a:prstGeom prst="rect">
            <a:avLst/>
          </a:prstGeom>
        </p:spPr>
      </p:pic>
      <p:pic>
        <p:nvPicPr>
          <p:cNvPr id="20" name="cloc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8" y="3214686"/>
            <a:ext cx="3057525" cy="3057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85794"/>
            <a:ext cx="2947994" cy="18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57158" y="600076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Автоматически-воспроизведение</a:t>
            </a:r>
            <a:r>
              <a:rPr lang="ru-RU" dirty="0" smtClean="0"/>
              <a:t> при показе слайда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72264" y="22859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воспроизведение  по щелчку мыши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928694"/>
          </a:xfrm>
        </p:spPr>
        <p:txBody>
          <a:bodyPr>
            <a:noAutofit/>
          </a:bodyPr>
          <a:lstStyle/>
          <a:p>
            <a:pPr lvl="2"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Вставка ссылок на ресурсы интернета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47787"/>
            <a:ext cx="5848350" cy="4162425"/>
          </a:xfrm>
          <a:prstGeom prst="rect">
            <a:avLst/>
          </a:prstGeom>
          <a:noFill/>
          <a:ln w="9525">
            <a:solidFill>
              <a:schemeClr val="accent1">
                <a:shade val="60000"/>
                <a:satMod val="11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Управляющая кнопка: сведения 18">
            <a:hlinkClick r:id="rId3" highlightClick="1"/>
          </p:cNvPr>
          <p:cNvSpPr/>
          <p:nvPr/>
        </p:nvSpPr>
        <p:spPr>
          <a:xfrm>
            <a:off x="4000496" y="5857892"/>
            <a:ext cx="857256" cy="714380"/>
          </a:xfrm>
          <a:prstGeom prst="actionButtonInformation">
            <a:avLst/>
          </a:prstGeom>
          <a:solidFill>
            <a:schemeClr val="bg1">
              <a:lumMod val="8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rId4" highlightClick="1"/>
          </p:cNvPr>
          <p:cNvSpPr/>
          <p:nvPr/>
        </p:nvSpPr>
        <p:spPr>
          <a:xfrm>
            <a:off x="1214414" y="5857892"/>
            <a:ext cx="1143008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2" name="Управляющая кнопка: далее 11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Управляющая кнопка: назад 12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Управляющая кнопка: в начало 13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Имитация движения средствами анимации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150017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объект анимации в создаваемой презентации</a:t>
            </a:r>
          </a:p>
          <a:p>
            <a:endParaRPr lang="ru-RU" dirty="0" smtClean="0"/>
          </a:p>
          <a:p>
            <a:r>
              <a:rPr lang="ru-RU" dirty="0" smtClean="0"/>
              <a:t>Щелкнуть по закладке «Анимация» в меню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85725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2285984" y="2285992"/>
            <a:ext cx="1000125" cy="7858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28662" y="364331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раздел «АНИМАЦИЯ» в закладке «Анимация»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143380"/>
            <a:ext cx="857256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1000100" y="4357694"/>
            <a:ext cx="1428760" cy="92868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2" name="Управляющая кнопка: далее 11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Управляющая кнопка: назад 12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Управляющая кнопка: в начало 13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Имитация движения средствами анимации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150017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Настройка анимации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2514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5000628" y="1285861"/>
            <a:ext cx="1428760" cy="5715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57818" y="3643314"/>
            <a:ext cx="1428760" cy="5715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14348" y="342900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раскрывшейся закладке  выбрать « Настройка анимации»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2481249" cy="164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14348" y="457200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Справа  от макета слайда  раскрывается закладка содержащая варианты настройки анимации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6143636" y="4500570"/>
            <a:ext cx="1000132" cy="14287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5929330"/>
            <a:ext cx="1643074" cy="64294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9774 -0.34838 C 0.66666 -0.34838 0.72274 -0.27361 0.72274 -0.18171 C 0.72274 -0.08981 0.66666 -0.01504 0.59774 -0.01504 C 0.52882 -0.01504 0.47274 -0.08981 0.47274 -0.18171 C 0.47274 -0.27361 0.52882 -0.34838 0.59774 -0.34838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877" y="797510"/>
            <a:ext cx="835824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ru-RU" sz="2400" b="1" i="1" dirty="0" smtClean="0">
                <a:latin typeface="+mn-lt"/>
                <a:hlinkClick r:id="rId2" action="ppaction://hlinksldjump"/>
              </a:rPr>
              <a:t>Применение гиперссылок при создании опорного конспекта и электронных книг</a:t>
            </a:r>
            <a:endParaRPr lang="ru-RU" sz="2400" b="1" i="1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i="1" dirty="0" smtClean="0"/>
              <a:t>2. </a:t>
            </a:r>
            <a:r>
              <a:rPr lang="ru-RU" sz="2400" b="1" i="1" dirty="0" smtClean="0">
                <a:latin typeface="+mn-lt"/>
                <a:hlinkClick r:id="rId3" action="ppaction://hlinksldjump"/>
              </a:rPr>
              <a:t>Использование управляющих кнопок при создании опорного конспекта и электронных книг</a:t>
            </a:r>
            <a:endParaRPr lang="ru-RU" sz="2400" b="1" i="1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i="1" dirty="0" smtClean="0">
                <a:latin typeface="+mn-lt"/>
              </a:rPr>
              <a:t>3.  </a:t>
            </a:r>
            <a:r>
              <a:rPr lang="ru-RU" sz="2400" b="1" i="1" dirty="0" smtClean="0">
                <a:latin typeface="+mn-lt"/>
                <a:hlinkClick r:id="rId4" action="ppaction://hlinksldjump"/>
              </a:rPr>
              <a:t>Задание адресов гиперссылок при создании электронных книг и опорных конспектов</a:t>
            </a:r>
            <a:endParaRPr lang="ru-RU" sz="2400" b="1" i="1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dirty="0" smtClean="0">
                <a:latin typeface="+mn-lt"/>
              </a:rPr>
              <a:t>4. </a:t>
            </a:r>
            <a:r>
              <a:rPr lang="ru-RU" sz="2400" b="1" i="1" dirty="0" smtClean="0">
                <a:latin typeface="+mn-lt"/>
                <a:hlinkClick r:id="rId5" action="ppaction://hlinksldjump"/>
              </a:rPr>
              <a:t>Вставка объектов мультимедиа</a:t>
            </a:r>
            <a:endParaRPr lang="ru-RU" sz="2400" b="1" i="1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i="1" dirty="0" smtClean="0">
                <a:latin typeface="+mn-lt"/>
              </a:rPr>
              <a:t>5. </a:t>
            </a:r>
            <a:r>
              <a:rPr lang="ru-RU" sz="2400" b="1" i="1" dirty="0" smtClean="0">
                <a:latin typeface="+mn-lt"/>
                <a:hlinkClick r:id="rId6" action="ppaction://hlinksldjump"/>
              </a:rPr>
              <a:t>Создание имитации движения  средствами мультимедиа</a:t>
            </a:r>
            <a:endParaRPr lang="ru-RU" sz="2400" b="1" i="1" dirty="0"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dirty="0" smtClean="0">
                <a:latin typeface="+mn-lt"/>
              </a:rPr>
              <a:t>6. </a:t>
            </a:r>
            <a:r>
              <a:rPr lang="ru-RU" sz="2400" b="1" i="1" dirty="0" smtClean="0">
                <a:latin typeface="+mn-lt"/>
                <a:hlinkClick r:id="rId7" action="ppaction://hlinksldjump"/>
              </a:rPr>
              <a:t>Форматы сохранения  опорных конспектов и электронных книг</a:t>
            </a:r>
            <a:endParaRPr lang="ru-RU" sz="2400" b="1" i="1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400" b="1" i="1" dirty="0" smtClean="0">
                <a:latin typeface="+mn-lt"/>
              </a:rPr>
              <a:t>7.  </a:t>
            </a:r>
            <a:r>
              <a:rPr lang="ru-RU" sz="2400" b="1" i="1" dirty="0" smtClean="0">
                <a:latin typeface="+mn-lt"/>
                <a:hlinkClick r:id="rId8" action="ppaction://hlinksldjump"/>
              </a:rPr>
              <a:t>Выводы</a:t>
            </a:r>
            <a:endParaRPr lang="ru-RU" sz="2400" b="1" i="1" dirty="0"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85813" y="214313"/>
            <a:ext cx="7072335" cy="5714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Содержание</a:t>
            </a:r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286512" y="6215082"/>
            <a:ext cx="428628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9" name="Управляющая кнопка: в конец 18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21" name="Управляющая кнопка: далее 20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Управляющая кнопка: назад 21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Управляющая кнопка: в начало 22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0" y="1539875"/>
            <a:ext cx="41306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15125" y="3357563"/>
            <a:ext cx="2144713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RAILWAY STATION (YARD)                            AVTOFRAMOS PLANT</a:t>
            </a:r>
            <a:endParaRPr lang="ru-RU" sz="1200" b="1" dirty="0"/>
          </a:p>
          <a:p>
            <a:endParaRPr lang="en-US" sz="1200" b="1" dirty="0"/>
          </a:p>
          <a:p>
            <a:r>
              <a:rPr lang="en-US" sz="1200" b="1" dirty="0"/>
              <a:t>Transport by track: </a:t>
            </a:r>
          </a:p>
          <a:p>
            <a:r>
              <a:rPr lang="en-US" sz="1200" b="1" dirty="0"/>
              <a:t>EUR 200.</a:t>
            </a:r>
            <a:endParaRPr lang="ru-RU" sz="1200" b="1" dirty="0"/>
          </a:p>
          <a:p>
            <a:r>
              <a:rPr lang="en-US" sz="1200" b="1" dirty="0"/>
              <a:t>Lead time: 3 hours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300" y="0"/>
            <a:ext cx="8924925" cy="6500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1571625"/>
            <a:ext cx="2071688" cy="1384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u="sng">
                <a:cs typeface="Arial" charset="0"/>
              </a:rPr>
              <a:t>ILN  BURSA   --  </a:t>
            </a:r>
          </a:p>
          <a:p>
            <a:r>
              <a:rPr lang="en-US" sz="1200" b="1" i="1" u="sng">
                <a:cs typeface="Arial" charset="0"/>
              </a:rPr>
              <a:t>GEMILIK PORT</a:t>
            </a:r>
          </a:p>
          <a:p>
            <a:endParaRPr lang="en-US" sz="1200"/>
          </a:p>
          <a:p>
            <a:r>
              <a:rPr lang="en-US" sz="1200" b="1"/>
              <a:t>Transportation ILN-port Gemilik by track</a:t>
            </a:r>
            <a:endParaRPr lang="ru-RU" sz="1200" b="1"/>
          </a:p>
          <a:p>
            <a:r>
              <a:rPr lang="en-US" sz="1200" b="1"/>
              <a:t>EUR 200, 00</a:t>
            </a:r>
            <a:endParaRPr lang="ru-RU" sz="1200" b="1"/>
          </a:p>
          <a:p>
            <a:r>
              <a:rPr lang="en-US" sz="1200" b="1"/>
              <a:t>Lead time: 1 day</a:t>
            </a:r>
            <a:endParaRPr lang="en-US" sz="1200" b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429000"/>
            <a:ext cx="2144713" cy="2124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u="sng"/>
              <a:t>GEMILIK PORT   ILLICHEVSK PORT</a:t>
            </a:r>
            <a:endParaRPr lang="ru-RU" sz="1200" b="1" i="1" u="sng"/>
          </a:p>
          <a:p>
            <a:endParaRPr lang="en-US" sz="1200"/>
          </a:p>
          <a:p>
            <a:r>
              <a:rPr lang="en-US" sz="1200" b="1"/>
              <a:t>THC: EUR 400</a:t>
            </a:r>
            <a:endParaRPr lang="ru-RU" sz="1200" b="1"/>
          </a:p>
          <a:p>
            <a:r>
              <a:rPr lang="en-US" sz="1200" b="1"/>
              <a:t>Document fees: EUR 30</a:t>
            </a:r>
            <a:endParaRPr lang="ru-RU" sz="1200" b="1"/>
          </a:p>
          <a:p>
            <a:r>
              <a:rPr lang="en-US" sz="1200" b="1"/>
              <a:t>Transport by vessel: </a:t>
            </a:r>
          </a:p>
          <a:p>
            <a:r>
              <a:rPr lang="en-US" sz="1200" b="1"/>
              <a:t>EUR 700</a:t>
            </a:r>
            <a:endParaRPr lang="ru-RU" sz="1200" b="1"/>
          </a:p>
          <a:p>
            <a:r>
              <a:rPr lang="en-US" sz="1200" b="1"/>
              <a:t>Lift on/ lift out train (Illichevsk  /</a:t>
            </a:r>
          </a:p>
          <a:p>
            <a:pPr algn="r"/>
            <a:r>
              <a:rPr lang="en-US" sz="1200" b="1"/>
              <a:t>Paveletskaya ): EUR 400</a:t>
            </a:r>
            <a:endParaRPr lang="ru-RU" sz="1200" b="1"/>
          </a:p>
          <a:p>
            <a:r>
              <a:rPr lang="en-US" sz="1200" b="1"/>
              <a:t>Lead time: 3 days</a:t>
            </a:r>
            <a:endParaRPr lang="ru-RU" sz="12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15125" y="1643063"/>
            <a:ext cx="2143125" cy="1570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u="sng" dirty="0"/>
              <a:t>ILLICHEVSK PORT  	      Railway station (yard) </a:t>
            </a:r>
            <a:endParaRPr lang="ru-RU" sz="1200" dirty="0"/>
          </a:p>
          <a:p>
            <a:endParaRPr lang="en-US" sz="1200" dirty="0"/>
          </a:p>
          <a:p>
            <a:r>
              <a:rPr lang="en-US" sz="1200" b="1" dirty="0"/>
              <a:t>Transport by train: </a:t>
            </a:r>
          </a:p>
          <a:p>
            <a:r>
              <a:rPr lang="en-US" sz="1200" b="1" dirty="0"/>
              <a:t>EUR 1490</a:t>
            </a:r>
            <a:endParaRPr lang="ru-RU" sz="1200" b="1" dirty="0"/>
          </a:p>
          <a:p>
            <a:r>
              <a:rPr lang="en-US" sz="1200" b="1" dirty="0"/>
              <a:t>Transit declaration: </a:t>
            </a:r>
          </a:p>
          <a:p>
            <a:r>
              <a:rPr lang="en-US" sz="1200" b="1" dirty="0"/>
              <a:t>EUR 80</a:t>
            </a:r>
            <a:endParaRPr lang="ru-RU" sz="1200" b="1" dirty="0"/>
          </a:p>
          <a:p>
            <a:r>
              <a:rPr lang="en-US" sz="1200" b="1" dirty="0"/>
              <a:t>Lead time:  5 days</a:t>
            </a:r>
            <a:endParaRPr lang="ru-RU" sz="1200" b="1" dirty="0"/>
          </a:p>
        </p:txBody>
      </p:sp>
      <p:sp>
        <p:nvSpPr>
          <p:cNvPr id="15" name="Овал 14"/>
          <p:cNvSpPr/>
          <p:nvPr/>
        </p:nvSpPr>
        <p:spPr>
          <a:xfrm>
            <a:off x="2714625" y="2312988"/>
            <a:ext cx="3786188" cy="2473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Total cost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 Bursa- Moscow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 EUR 3300,00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Maximum lead time  13 days.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pic>
        <p:nvPicPr>
          <p:cNvPr id="7179" name="Picture 11" descr="C:\Documents and Settings\lusy\Рабочий стол\ППроект\прозрачн картинки\car-pr.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5857875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Documents and Settings\lusy\Рабочий стол\ППроект\прозрачн картинки\прозр-парохо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5357813"/>
            <a:ext cx="6905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:\Documents and Settings\lusy\Рабочий стол\ППроект\прозрачн картинки\платформа-s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357688"/>
            <a:ext cx="8239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C:\Documents and Settings\lusy\Рабочий стол\ППроект\прозрачн картинки\3-маш.-sm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643063"/>
            <a:ext cx="5572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1643063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Box 23"/>
          <p:cNvSpPr txBox="1">
            <a:spLocks noChangeArrowheads="1"/>
          </p:cNvSpPr>
          <p:nvPr/>
        </p:nvSpPr>
        <p:spPr bwMode="auto">
          <a:xfrm>
            <a:off x="2071688" y="428625"/>
            <a:ext cx="528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SOLUTION FOR HYPOTESIS 3:   MOSCOW - BURSA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3429000" y="58578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BURSA</a:t>
            </a:r>
            <a:endParaRPr lang="ru-RU" sz="1200" b="1"/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3857625" y="542925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GEMILIK</a:t>
            </a:r>
            <a:endParaRPr lang="ru-RU" sz="1200" b="1" dirty="0"/>
          </a:p>
        </p:txBody>
      </p:sp>
      <p:sp>
        <p:nvSpPr>
          <p:cNvPr id="8211" name="TextBox 18"/>
          <p:cNvSpPr txBox="1">
            <a:spLocks noChangeArrowheads="1"/>
          </p:cNvSpPr>
          <p:nvPr/>
        </p:nvSpPr>
        <p:spPr bwMode="auto">
          <a:xfrm>
            <a:off x="3429000" y="442912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ILLICHEVSK</a:t>
            </a:r>
            <a:endParaRPr lang="ru-RU" sz="1200" b="1"/>
          </a:p>
        </p:txBody>
      </p:sp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3929063" y="192881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RAYLWAY STATION</a:t>
            </a:r>
            <a:endParaRPr lang="ru-RU" sz="1200" b="1"/>
          </a:p>
        </p:txBody>
      </p:sp>
      <p:sp>
        <p:nvSpPr>
          <p:cNvPr id="8213" name="TextBox 20"/>
          <p:cNvSpPr txBox="1">
            <a:spLocks noChangeArrowheads="1"/>
          </p:cNvSpPr>
          <p:nvPr/>
        </p:nvSpPr>
        <p:spPr bwMode="auto">
          <a:xfrm>
            <a:off x="5143500" y="2000250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AVTOMOTORS PLANT</a:t>
            </a:r>
            <a:endParaRPr lang="ru-RU" sz="1200" b="1"/>
          </a:p>
        </p:txBody>
      </p:sp>
      <p:grpSp>
        <p:nvGrpSpPr>
          <p:cNvPr id="2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23" name="Управляющая кнопка: в конец 22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25" name="Управляющая кнопка: далее 24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Управляющая кнопка: назад 25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Управляющая кнопка: в начало 26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Пример анимации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02477 C -0.01927 -0.04931 0.00243 -0.07385 0.0092 -0.08241 " pathEditMode="relative" ptsTypes="aA">
                                      <p:cBhvr>
                                        <p:cTn id="10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6 C 0.00798 -0.02269 0.01597 -0.04538 0.01597 -0.06667 C 0.01597 -0.08797 0.00191 -0.11968 1.66667E-6 -0.12732 " pathEditMode="relative" ptsTypes="aaA">
                                      <p:cBhvr>
                                        <p:cTn id="21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2775E-6 C 0.03611 -0.14451 0.07257 -0.28878 0.08767 -0.35052 C 0.10312 -0.41179 0.09653 -0.39191 0.0901 -0.37086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9191E-6 C 0.04115 -0.00462 0.08299 -0.00902 0.10018 -0.010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2" name="Управляющая кнопка: далее 11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Управляющая кнопка: назад 12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Управляющая кнопка: в начало 13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Создание эффекта увеличения с применением анимации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3586157" cy="23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6974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3790947" cy="19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88" y="5214938"/>
            <a:ext cx="785812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</a:t>
            </a:r>
            <a:endParaRPr lang="ru-RU" dirty="0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928688" y="571500"/>
            <a:ext cx="7931150" cy="5002213"/>
            <a:chOff x="928662" y="571480"/>
            <a:chExt cx="7930412" cy="5001454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-1570478" y="3070620"/>
              <a:ext cx="499986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930249" y="5571346"/>
              <a:ext cx="79288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2" name="Управляющая кнопка: далее 11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Управляющая кнопка: назад 12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Управляющая кнопка: в начало 13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Создание эффекта увеличения с применением анимации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11928 -0.0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38" y="4143375"/>
            <a:ext cx="785812" cy="714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P+I</a:t>
            </a:r>
            <a:endParaRPr lang="ru-RU" dirty="0"/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928688" y="571500"/>
            <a:ext cx="7931150" cy="5002213"/>
            <a:chOff x="928662" y="571480"/>
            <a:chExt cx="7930412" cy="5001454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-1570478" y="3070620"/>
              <a:ext cx="499986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930249" y="5571346"/>
              <a:ext cx="79288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8" name="Управляющая кнопка: в конец 7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0" name="Управляющая кнопка: далее 9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назад 10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Управляющая кнопка: в начало 11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Создание эффекта увеличения с применением анимации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0116 L 0.12049 -0.1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8" y="2357438"/>
            <a:ext cx="1428754" cy="10715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P1+I=P+2I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928688" y="571500"/>
            <a:ext cx="7931150" cy="5002213"/>
            <a:chOff x="928662" y="571480"/>
            <a:chExt cx="7930412" cy="5001454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-1570478" y="3070620"/>
              <a:ext cx="499986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930249" y="5571346"/>
              <a:ext cx="79288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8" name="Управляющая кнопка: в конец 7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0" name="Управляющая кнопка: далее 9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назад 10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Управляющая кнопка: в начало 11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685800" y="35716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Создание эффекта увеличения с применением анимации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-0.07222 L 0.16494 -0.23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8" name="Управляющая кнопка: в конец 7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0" name="Управляющая кнопка: далее 9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назад 10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Управляющая кнопка: в начало 11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672978" y="127596"/>
            <a:ext cx="77724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2" indent="0" algn="ctr" defTabSz="9144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</a:rPr>
              <a:t>Форматы сохранения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715040" cy="48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643314"/>
            <a:ext cx="2857520" cy="76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1" y="4429132"/>
            <a:ext cx="3500462" cy="8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88" y="234950"/>
            <a:ext cx="8885237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00188" y="928688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WHY ETTELSOFT?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9" name="Управляющая кнопка: в конец 8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1" name="Управляющая кнопка: далее 10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Управляющая кнопка: назад 11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Управляющая кнопка: в начало 12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30594" y="797510"/>
            <a:ext cx="828281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 smtClean="0">
                <a:latin typeface="+mn-lt"/>
              </a:rPr>
              <a:t>Применение гиперссылок расширяет возможности  опорного конспекта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 smtClean="0">
                <a:latin typeface="+mn-lt"/>
              </a:rPr>
              <a:t>Применение стандартных кнопок  позволяет обеспечить удобную навигацию с минимальными  трудозатратами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 smtClean="0">
                <a:latin typeface="+mn-lt"/>
              </a:rPr>
              <a:t>Применение гиперссылок позволяет подключить ресурсы Интернета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 smtClean="0">
                <a:latin typeface="+mn-lt"/>
              </a:rPr>
              <a:t>Имитация движения средствами анимации дает возможность создать «динамичные» иллюстрации, что улучшает  восприятие учебного материала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  <a:defRPr/>
            </a:pPr>
            <a:r>
              <a:rPr lang="ru-RU" sz="2400" b="1" dirty="0" smtClean="0">
                <a:latin typeface="+mn-lt"/>
              </a:rPr>
              <a:t>Сохранение в формате демонстрации позволяет защитить информацию от некорректных правок</a:t>
            </a:r>
            <a:endParaRPr lang="ru-RU" sz="2400" b="1" dirty="0">
              <a:latin typeface="+mn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93037" cy="595295"/>
          </a:xfrm>
        </p:spPr>
        <p:txBody>
          <a:bodyPr rtlCol="0" anchor="t">
            <a:noAutofit/>
          </a:bodyPr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88" y="234950"/>
            <a:ext cx="8885237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00188" y="928688"/>
            <a:ext cx="6143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WHY ETTELSOFT?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9" name="Управляющая кнопка: в конец 8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1" name="Управляющая кнопка: далее 10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Управляющая кнопка: назад 11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Управляющая кнопка: в начало 12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" name="Улыбающееся лицо 6"/>
          <p:cNvSpPr/>
          <p:nvPr/>
        </p:nvSpPr>
        <p:spPr>
          <a:xfrm>
            <a:off x="1928794" y="1214422"/>
            <a:ext cx="5572163" cy="4071953"/>
          </a:xfrm>
          <a:prstGeom prst="smileyFac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Всего доброго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85813" y="214313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Виды гиперссылок и их особенности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019959"/>
          <a:ext cx="828680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9" name="Управляющая кнопка: далее 1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Управляющая кнопка: назад 1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Управляющая кнопка: в начало 2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85813" y="214313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Визуальное отображение гиперссылок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019958"/>
          <a:ext cx="8286808" cy="512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5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19" name="Управляющая кнопка: далее 1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Управляющая кнопка: назад 1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Управляющая кнопка: в начало 2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" y="1571612"/>
            <a:ext cx="7929562" cy="164306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4" name="Управляющая кнопка: в конец 3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6" name="Управляющая кнопка: далее 5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Управляющая кнопка: в начало 7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85813" y="285750"/>
            <a:ext cx="7772400" cy="703263"/>
          </a:xfrm>
        </p:spPr>
        <p:txBody>
          <a:bodyPr>
            <a:noAutofit/>
          </a:bodyPr>
          <a:lstStyle/>
          <a:p>
            <a:pPr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Вставка Кнопок  перехода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928670"/>
            <a:ext cx="6858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Панель </a:t>
            </a:r>
            <a:r>
              <a:rPr lang="ru-RU" b="1" i="1" dirty="0">
                <a:solidFill>
                  <a:srgbClr val="C00000"/>
                </a:solidFill>
                <a:latin typeface="+mn-lt"/>
              </a:rPr>
              <a:t>Вставка</a:t>
            </a: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закладка </a:t>
            </a: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Иллюстрации </a:t>
            </a:r>
            <a:r>
              <a:rPr lang="ru-RU" b="1" dirty="0">
                <a:latin typeface="+mn-lt"/>
              </a:rPr>
              <a:t>раздел</a:t>
            </a: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 Фигуры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2321703" y="1393017"/>
            <a:ext cx="1857388" cy="150019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3200400" cy="11525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45" name="Прямая со стрелкой 44"/>
          <p:cNvCxnSpPr/>
          <p:nvPr/>
        </p:nvCxnSpPr>
        <p:spPr>
          <a:xfrm rot="10800000" flipV="1">
            <a:off x="2571736" y="1214422"/>
            <a:ext cx="4214842" cy="121444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4071937" y="3571876"/>
            <a:ext cx="1000125" cy="7858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440110"/>
            <a:ext cx="1571636" cy="318401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 rot="5400000">
            <a:off x="1581128" y="1652574"/>
            <a:ext cx="1071570" cy="35719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1500166" y="4071942"/>
            <a:ext cx="3071834" cy="235745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857272"/>
          </a:xfrm>
        </p:spPr>
        <p:txBody>
          <a:bodyPr>
            <a:noAutofit/>
          </a:bodyPr>
          <a:lstStyle/>
          <a:p>
            <a:pPr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Виды управляющих кнопок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940579" y="1357298"/>
          <a:ext cx="726284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680"/>
                <a:gridCol w="59861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Перейти на первый слайд презентации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Перейти на последний слайд презентации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Перейти на предыдущий слайд презентации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Перейти на последующий слайд презентации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Звук (ссылка на файл звуковой)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Подключение</a:t>
                      </a:r>
                      <a:r>
                        <a:rPr lang="ru-RU" baseline="0" dirty="0" smtClean="0"/>
                        <a:t> справочного файла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Возврат на последний показанный файл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Домой (первый слайд)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Фильм (ссылка на файл фильма)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 (ссылка на файл документа)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Справка (ссылка на файл справки, на содержание)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285852" y="1785926"/>
            <a:ext cx="428628" cy="4000528"/>
            <a:chOff x="2000232" y="1643050"/>
            <a:chExt cx="428628" cy="4000528"/>
          </a:xfrm>
        </p:grpSpPr>
        <p:sp>
          <p:nvSpPr>
            <p:cNvPr id="27" name="Управляющая кнопка: звук 26">
              <a:hlinkClick r:id="" action="ppaction://noaction" highlightClick="1">
                <a:snd r:embed="rId3" name="wind.wav"/>
              </a:hlinkClick>
            </p:cNvPr>
            <p:cNvSpPr/>
            <p:nvPr/>
          </p:nvSpPr>
          <p:spPr>
            <a:xfrm>
              <a:off x="2000232" y="3099703"/>
              <a:ext cx="428628" cy="383725"/>
            </a:xfrm>
            <a:prstGeom prst="actionButtonSoun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Управляющая кнопка: сведения 28">
              <a:hlinkClick r:id="rId4" highlightClick="1"/>
            </p:cNvPr>
            <p:cNvSpPr/>
            <p:nvPr/>
          </p:nvSpPr>
          <p:spPr>
            <a:xfrm>
              <a:off x="2000232" y="3491590"/>
              <a:ext cx="428628" cy="366037"/>
            </a:xfrm>
            <a:prstGeom prst="actionButtonInformatio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2000232" y="2357429"/>
              <a:ext cx="428628" cy="342227"/>
            </a:xfrm>
            <a:prstGeom prst="actionButtonBackPreviou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далее 19">
              <a:hlinkClick r:id="" action="ppaction://hlinkshowjump?jump=nextslide" highlightClick="1"/>
            </p:cNvPr>
            <p:cNvSpPr/>
            <p:nvPr/>
          </p:nvSpPr>
          <p:spPr>
            <a:xfrm>
              <a:off x="2000232" y="2714619"/>
              <a:ext cx="428628" cy="376923"/>
            </a:xfrm>
            <a:prstGeom prst="actionButtonForwardNex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правляющая кнопка: в начало 21">
              <a:hlinkClick r:id="" action="ppaction://hlinkshowjump?jump=firstslide" highlightClick="1"/>
            </p:cNvPr>
            <p:cNvSpPr/>
            <p:nvPr/>
          </p:nvSpPr>
          <p:spPr>
            <a:xfrm>
              <a:off x="2000232" y="1643050"/>
              <a:ext cx="428628" cy="349036"/>
            </a:xfrm>
            <a:prstGeom prst="actionButtonBeginning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Управляющая кнопка: в конец 23">
              <a:hlinkClick r:id="" action="ppaction://hlinkshowjump?jump=lastslide" highlightClick="1"/>
            </p:cNvPr>
            <p:cNvSpPr/>
            <p:nvPr/>
          </p:nvSpPr>
          <p:spPr>
            <a:xfrm>
              <a:off x="2000232" y="2000240"/>
              <a:ext cx="428628" cy="361960"/>
            </a:xfrm>
            <a:prstGeom prst="actionButtonEn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правляющая кнопка: возврат 29">
              <a:hlinkClick r:id="" action="ppaction://hlinkshowjump?jump=lastslideviewed" highlightClick="1"/>
            </p:cNvPr>
            <p:cNvSpPr/>
            <p:nvPr/>
          </p:nvSpPr>
          <p:spPr>
            <a:xfrm>
              <a:off x="2000232" y="3857628"/>
              <a:ext cx="428628" cy="357190"/>
            </a:xfrm>
            <a:prstGeom prst="actionButtonRetur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правляющая кнопка: домой 17">
              <a:hlinkClick r:id="" action="ppaction://hlinkshowjump?jump=firstslide" highlightClick="1"/>
            </p:cNvPr>
            <p:cNvSpPr/>
            <p:nvPr/>
          </p:nvSpPr>
          <p:spPr>
            <a:xfrm>
              <a:off x="2000232" y="4214818"/>
              <a:ext cx="428628" cy="357190"/>
            </a:xfrm>
            <a:prstGeom prst="actionButtonHom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фильм 18">
              <a:hlinkClick r:id="rId5" highlightClick="1"/>
            </p:cNvPr>
            <p:cNvSpPr/>
            <p:nvPr/>
          </p:nvSpPr>
          <p:spPr>
            <a:xfrm flipV="1">
              <a:off x="2000232" y="4572008"/>
              <a:ext cx="428628" cy="357190"/>
            </a:xfrm>
            <a:prstGeom prst="actionButtonMovi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правляющая кнопка: документ 20">
              <a:hlinkClick r:id="rId4" highlightClick="1"/>
            </p:cNvPr>
            <p:cNvSpPr/>
            <p:nvPr/>
          </p:nvSpPr>
          <p:spPr>
            <a:xfrm>
              <a:off x="2000232" y="4929198"/>
              <a:ext cx="428628" cy="357190"/>
            </a:xfrm>
            <a:prstGeom prst="actionButtonDocumen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правляющая кнопка: справка 22">
              <a:hlinkClick r:id="rId6" action="ppaction://hlinksldjump" highlightClick="1"/>
            </p:cNvPr>
            <p:cNvSpPr/>
            <p:nvPr/>
          </p:nvSpPr>
          <p:spPr>
            <a:xfrm>
              <a:off x="2000232" y="5286388"/>
              <a:ext cx="428628" cy="357190"/>
            </a:xfrm>
            <a:prstGeom prst="actionButtonHelp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857272"/>
          </a:xfrm>
        </p:spPr>
        <p:txBody>
          <a:bodyPr>
            <a:noAutofit/>
          </a:bodyPr>
          <a:lstStyle/>
          <a:p>
            <a:pPr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дизайна  кнопок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714348" y="1071546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428728" y="107154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кнопки при вставке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467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85720" y="171448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Вызов  форматирования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14554"/>
            <a:ext cx="46434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572000" y="164305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Панель форматирования</a:t>
            </a:r>
            <a:endParaRPr lang="ru-RU" dirty="0"/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500034" y="6215082"/>
            <a:ext cx="500066" cy="28575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1214414" y="6215082"/>
            <a:ext cx="500066" cy="285752"/>
          </a:xfrm>
          <a:prstGeom prst="actionButtonBackPrevious">
            <a:avLst/>
          </a:prstGeom>
          <a:solidFill>
            <a:schemeClr val="bg1">
              <a:lumMod val="95000"/>
              <a:alpha val="0"/>
            </a:schemeClr>
          </a:solidFill>
          <a:ln w="22225" cap="sq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42910" y="578645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Варианты форматирования кнопки</a:t>
            </a:r>
            <a:endParaRPr lang="ru-RU" dirty="0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1928794" y="6215082"/>
            <a:ext cx="500066" cy="285752"/>
          </a:xfrm>
          <a:prstGeom prst="actionButtonBackPrevious">
            <a:avLst/>
          </a:prstGeom>
          <a:solidFill>
            <a:schemeClr val="bg1">
              <a:lumMod val="95000"/>
              <a:alpha val="0"/>
            </a:schemeClr>
          </a:solidFill>
          <a:ln w="22225" cap="sq" cmpd="thinThick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зад 36">
            <a:hlinkClick r:id="" action="ppaction://hlinkshowjump?jump=previousslide" highlightClick="1"/>
          </p:cNvPr>
          <p:cNvSpPr/>
          <p:nvPr/>
        </p:nvSpPr>
        <p:spPr>
          <a:xfrm>
            <a:off x="2857488" y="6286520"/>
            <a:ext cx="500066" cy="285752"/>
          </a:xfrm>
          <a:prstGeom prst="actionButtonBackPrevious">
            <a:avLst/>
          </a:prstGeom>
          <a:solidFill>
            <a:schemeClr val="bg1">
              <a:lumMod val="95000"/>
              <a:alpha val="50000"/>
            </a:schemeClr>
          </a:solidFill>
          <a:ln w="22225" cap="sq" cmpd="thinThick">
            <a:solidFill>
              <a:srgbClr val="0033CC"/>
            </a:solidFill>
          </a:ln>
          <a:effectLst>
            <a:outerShdw dir="21540000" sx="148000" sy="148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isometricOffAxis1Righ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зад 37">
            <a:hlinkClick r:id="" action="ppaction://hlinkshowjump?jump=previousslide" highlightClick="1"/>
          </p:cNvPr>
          <p:cNvSpPr/>
          <p:nvPr/>
        </p:nvSpPr>
        <p:spPr>
          <a:xfrm>
            <a:off x="4071934" y="6215082"/>
            <a:ext cx="1643074" cy="357190"/>
          </a:xfrm>
          <a:prstGeom prst="actionButtonBackPrevious">
            <a:avLst/>
          </a:prstGeom>
          <a:solidFill>
            <a:schemeClr val="bg1">
              <a:lumMod val="95000"/>
              <a:alpha val="50000"/>
            </a:schemeClr>
          </a:solidFill>
          <a:ln w="22225" cap="sq" cmpd="thinThick">
            <a:solidFill>
              <a:srgbClr val="0033CC"/>
            </a:solidFill>
          </a:ln>
          <a:effectLst>
            <a:outerShdw dir="21540000" sx="148000" sy="148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назад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28694"/>
          </a:xfrm>
        </p:spPr>
        <p:txBody>
          <a:bodyPr>
            <a:noAutofit/>
          </a:bodyPr>
          <a:lstStyle/>
          <a:p>
            <a:pPr lvl="2"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Ссылки  по кнопкам по умолчанию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405614" cy="321471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699875" cy="288131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1571604" y="1500174"/>
            <a:ext cx="714380" cy="500066"/>
          </a:xfrm>
          <a:prstGeom prst="actionButtonForwardNext">
            <a:avLst/>
          </a:prstGeom>
          <a:solidFill>
            <a:schemeClr val="bg1">
              <a:lumMod val="8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 конец 21">
            <a:hlinkClick r:id="" action="ppaction://hlinkshowjump?jump=lastslide" highlightClick="1"/>
          </p:cNvPr>
          <p:cNvSpPr/>
          <p:nvPr/>
        </p:nvSpPr>
        <p:spPr>
          <a:xfrm>
            <a:off x="6429388" y="2143116"/>
            <a:ext cx="642942" cy="428628"/>
          </a:xfrm>
          <a:prstGeom prst="actionButtonEn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786563" y="6215063"/>
            <a:ext cx="1857375" cy="357187"/>
            <a:chOff x="6786563" y="6215063"/>
            <a:chExt cx="1857400" cy="357206"/>
          </a:xfrm>
        </p:grpSpPr>
        <p:sp>
          <p:nvSpPr>
            <p:cNvPr id="7" name="Управляющая кнопка: в конец 6">
              <a:hlinkClick r:id="" action="ppaction://hlinkshowjump?jump=lastslide" highlightClick="1"/>
            </p:cNvPr>
            <p:cNvSpPr/>
            <p:nvPr/>
          </p:nvSpPr>
          <p:spPr bwMode="auto">
            <a:xfrm>
              <a:off x="8215332" y="6215063"/>
              <a:ext cx="428631" cy="35720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6786563" y="6215063"/>
              <a:ext cx="1357330" cy="357206"/>
              <a:chOff x="6786563" y="6215063"/>
              <a:chExt cx="1357330" cy="357206"/>
            </a:xfrm>
          </p:grpSpPr>
          <p:sp>
            <p:nvSpPr>
              <p:cNvPr id="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 bwMode="auto">
              <a:xfrm>
                <a:off x="7715262" y="6215063"/>
                <a:ext cx="428631" cy="357206"/>
              </a:xfrm>
              <a:prstGeom prst="actionButtonForwardNex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Управляющая кнопка: назад 9">
                <a:hlinkClick r:id="" action="ppaction://hlinkshowjump?jump=previousslide" highlightClick="1"/>
              </p:cNvPr>
              <p:cNvSpPr/>
              <p:nvPr/>
            </p:nvSpPr>
            <p:spPr bwMode="auto">
              <a:xfrm>
                <a:off x="7286632" y="6215063"/>
                <a:ext cx="357193" cy="357206"/>
              </a:xfrm>
              <a:prstGeom prst="actionButtonBackPrevio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Управляющая кнопка: в начало 10">
                <a:hlinkClick r:id="" action="ppaction://hlinkshowjump?jump=firstslide" highlightClick="1"/>
              </p:cNvPr>
              <p:cNvSpPr/>
              <p:nvPr/>
            </p:nvSpPr>
            <p:spPr bwMode="auto">
              <a:xfrm>
                <a:off x="6786563" y="6215063"/>
                <a:ext cx="428631" cy="357206"/>
              </a:xfrm>
              <a:prstGeom prst="actionButtonBeginn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928694"/>
          </a:xfrm>
        </p:spPr>
        <p:txBody>
          <a:bodyPr>
            <a:noAutofit/>
          </a:bodyPr>
          <a:lstStyle/>
          <a:p>
            <a:pPr lvl="2" algn="ctr"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Настройка ссылок   по кнопкам: переход по гиперссылке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5214974" cy="401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924</Words>
  <Application>Microsoft Office PowerPoint</Application>
  <PresentationFormat>Экран (4:3)</PresentationFormat>
  <Paragraphs>170</Paragraphs>
  <Slides>27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Создание презентаций в power point</vt:lpstr>
      <vt:lpstr>Презентация PowerPoint</vt:lpstr>
      <vt:lpstr>Презентация PowerPoint</vt:lpstr>
      <vt:lpstr>Презентация PowerPoint</vt:lpstr>
      <vt:lpstr>Вставка Кнопок  перехода</vt:lpstr>
      <vt:lpstr>Виды управляющих кнопок</vt:lpstr>
      <vt:lpstr>Изменение дизайна  кнопок</vt:lpstr>
      <vt:lpstr>Ссылки  по кнопкам по умолчанию</vt:lpstr>
      <vt:lpstr>Настройка ссылок   по кнопкам: переход по гиперссылке</vt:lpstr>
      <vt:lpstr>Настройка ссылок   по кнопкам: запуск программы</vt:lpstr>
      <vt:lpstr>Задание адресов  гиперссылок</vt:lpstr>
      <vt:lpstr>Абсолютные и относительные связи в гиперссылках</vt:lpstr>
      <vt:lpstr>Создание  относительной  связи в гиперссылках , назначаемых кнопкам</vt:lpstr>
      <vt:lpstr>Презентация PowerPoint</vt:lpstr>
      <vt:lpstr>Презентация PowerPoint</vt:lpstr>
      <vt:lpstr>Вставка кино-фрагментов</vt:lpstr>
      <vt:lpstr>Вставка ссылок на ресурсы интернета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IIP-2</dc:title>
  <dc:creator>HOME</dc:creator>
  <cp:lastModifiedBy>Андрей</cp:lastModifiedBy>
  <cp:revision>250</cp:revision>
  <dcterms:created xsi:type="dcterms:W3CDTF">2010-03-03T19:01:33Z</dcterms:created>
  <dcterms:modified xsi:type="dcterms:W3CDTF">2012-10-27T14:18:54Z</dcterms:modified>
</cp:coreProperties>
</file>